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_rels/presentation.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23.xml.rels" ContentType="application/vnd.openxmlformats-package.relationships+xml"/>
  <Override PartName="/ppt/slideLayouts/_rels/slideLayout30.xml.rels" ContentType="application/vnd.openxmlformats-package.relationships+xml"/>
  <Override PartName="/ppt/slideLayouts/_rels/slideLayout14.xml.rels" ContentType="application/vnd.openxmlformats-package.relationships+xml"/>
  <Override PartName="/ppt/slideLayouts/_rels/slideLayout29.xml.rels" ContentType="application/vnd.openxmlformats-package.relationships+xml"/>
  <Override PartName="/ppt/slideLayouts/_rels/slideLayout10.xml.rels" ContentType="application/vnd.openxmlformats-package.relationships+xml"/>
  <Override PartName="/ppt/slideLayouts/_rels/slideLayout25.xml.rels" ContentType="application/vnd.openxmlformats-package.relationships+xml"/>
  <Override PartName="/ppt/slideLayouts/_rels/slideLayout16.xml.rels" ContentType="application/vnd.openxmlformats-package.relationships+xml"/>
  <Override PartName="/ppt/slideLayouts/_rels/slideLayout32.xml.rels" ContentType="application/vnd.openxmlformats-package.relationships+xml"/>
  <Override PartName="/ppt/slideLayouts/_rels/slideLayout34.xml.rels" ContentType="application/vnd.openxmlformats-package.relationships+xml"/>
  <Override PartName="/ppt/slideLayouts/_rels/slideLayout20.xml.rels" ContentType="application/vnd.openxmlformats-package.relationships+xml"/>
  <Override PartName="/ppt/slideLayouts/_rels/slideLayout35.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31.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22.xml.rels" ContentType="application/vnd.openxmlformats-package.relationships+xml"/>
  <Override PartName="/ppt/slideLayouts/_rels/slideLayout28.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6.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27.xml.rels" ContentType="application/vnd.openxmlformats-package.relationships+xml"/>
  <Override PartName="/ppt/slideLayouts/_rels/slideLayout5.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1.xml.rels" ContentType="application/vnd.openxmlformats-package.relationships+xml"/>
  <Override PartName="/ppt/slideLayouts/_rels/slideLayout26.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33.xml" ContentType="application/vnd.openxmlformats-officedocument.presentationml.slideLayout+xml"/>
  <Override PartName="/ppt/slideLayouts/slideLayout10.xml" ContentType="application/vnd.openxmlformats-officedocument.presentationml.slideLayout+xml"/>
  <Override PartName="/ppt/slideLayouts/slideLayout34.xml" ContentType="application/vnd.openxmlformats-officedocument.presentationml.slideLayout+xml"/>
  <Override PartName="/ppt/slideLayouts/slideLayout11.xml" ContentType="application/vnd.openxmlformats-officedocument.presentationml.slideLayout+xml"/>
  <Override PartName="/ppt/slideLayouts/slideLayout35.xml" ContentType="application/vnd.openxmlformats-officedocument.presentationml.slideLayout+xml"/>
  <Override PartName="/ppt/slideLayouts/slideLayout12.xml" ContentType="application/vnd.openxmlformats-officedocument.presentationml.slideLayout+xml"/>
  <Override PartName="/ppt/slideLayouts/slideLayout36.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slideLayouts/slideLayout24.xml" ContentType="application/vnd.openxmlformats-officedocument.presentationml.slideLayout+xml"/>
  <Override PartName="/ppt/slideLayouts/slideLayout4.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19.xml" ContentType="application/vnd.openxmlformats-officedocument.presentationml.slideLayout+xml"/>
  <Override PartName="/ppt/slideLayouts/slideLayout22.xml" ContentType="application/vnd.openxmlformats-officedocument.presentationml.slideLayout+xml"/>
  <Override PartName="/ppt/slideLayouts/slideLayout2.xml" ContentType="application/vnd.openxmlformats-officedocument.presentationml.slideLayout+xml"/>
  <Override PartName="/ppt/slideLayouts/slideLayout18.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media/image1.png" ContentType="image/png"/>
  <Override PartName="/ppt/media/image2.png" ContentType="image/png"/>
  <Override PartName="/ppt/media/image3.png" ContentType="image/png"/>
  <Override PartName="/ppt/media/image4.png" ContentType="image/png"/>
  <Override PartName="/ppt/presProps.xml" ContentType="application/vnd.openxmlformats-officedocument.presentationml.presPro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13.xml.rels" ContentType="application/vnd.openxmlformats-package.relationships+xml"/>
  <Override PartName="/ppt/slides/_rels/slide16.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14.xml.rels" ContentType="application/vnd.openxmlformats-package.relationships+xml"/>
  <Override PartName="/ppt/slides/_rels/slide17.xml.rels" ContentType="application/vnd.openxmlformats-package.relationships+xml"/>
  <Override PartName="/ppt/slides/_rels/slide1.xml.rels" ContentType="application/vnd.openxmlformats-package.relationships+xml"/>
  <Override PartName="/ppt/slides/_rels/slide4.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3.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x="12192000" cy="68580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presProps" Target="presProps.xml"/>
</Relationships>
</file>

<file path=ppt/media/image1.png>
</file>

<file path=ppt/media/image2.png>
</file>

<file path=ppt/media/image3.png>
</file>

<file path=ppt/media/image4.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27" name="PlaceHolder 2"/>
          <p:cNvSpPr>
            <a:spLocks noGrp="1"/>
          </p:cNvSpPr>
          <p:nvPr>
            <p:ph/>
          </p:nvPr>
        </p:nvSpPr>
        <p:spPr>
          <a:xfrm>
            <a:off x="838080" y="1825560"/>
            <a:ext cx="1051524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28" name="PlaceHolder 3"/>
          <p:cNvSpPr>
            <a:spLocks noGrp="1"/>
          </p:cNvSpPr>
          <p:nvPr>
            <p:ph/>
          </p:nvPr>
        </p:nvSpPr>
        <p:spPr>
          <a:xfrm>
            <a:off x="838080" y="4098240"/>
            <a:ext cx="1051524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30" name="PlaceHolder 2"/>
          <p:cNvSpPr>
            <a:spLocks noGrp="1"/>
          </p:cNvSpPr>
          <p:nvPr>
            <p:ph/>
          </p:nvPr>
        </p:nvSpPr>
        <p:spPr>
          <a:xfrm>
            <a:off x="838080" y="182556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31" name="PlaceHolder 3"/>
          <p:cNvSpPr>
            <a:spLocks noGrp="1"/>
          </p:cNvSpPr>
          <p:nvPr>
            <p:ph/>
          </p:nvPr>
        </p:nvSpPr>
        <p:spPr>
          <a:xfrm>
            <a:off x="6226200" y="182556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32" name="PlaceHolder 4"/>
          <p:cNvSpPr>
            <a:spLocks noGrp="1"/>
          </p:cNvSpPr>
          <p:nvPr>
            <p:ph/>
          </p:nvPr>
        </p:nvSpPr>
        <p:spPr>
          <a:xfrm>
            <a:off x="838080" y="409824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33" name="PlaceHolder 5"/>
          <p:cNvSpPr>
            <a:spLocks noGrp="1"/>
          </p:cNvSpPr>
          <p:nvPr>
            <p:ph/>
          </p:nvPr>
        </p:nvSpPr>
        <p:spPr>
          <a:xfrm>
            <a:off x="6226200" y="409824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35" name="PlaceHolder 2"/>
          <p:cNvSpPr>
            <a:spLocks noGrp="1"/>
          </p:cNvSpPr>
          <p:nvPr>
            <p:ph/>
          </p:nvPr>
        </p:nvSpPr>
        <p:spPr>
          <a:xfrm>
            <a:off x="838080" y="1825560"/>
            <a:ext cx="338580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36" name="PlaceHolder 3"/>
          <p:cNvSpPr>
            <a:spLocks noGrp="1"/>
          </p:cNvSpPr>
          <p:nvPr>
            <p:ph/>
          </p:nvPr>
        </p:nvSpPr>
        <p:spPr>
          <a:xfrm>
            <a:off x="4393440" y="1825560"/>
            <a:ext cx="338580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37" name="PlaceHolder 4"/>
          <p:cNvSpPr>
            <a:spLocks noGrp="1"/>
          </p:cNvSpPr>
          <p:nvPr>
            <p:ph/>
          </p:nvPr>
        </p:nvSpPr>
        <p:spPr>
          <a:xfrm>
            <a:off x="7949160" y="1825560"/>
            <a:ext cx="338580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38" name="PlaceHolder 5"/>
          <p:cNvSpPr>
            <a:spLocks noGrp="1"/>
          </p:cNvSpPr>
          <p:nvPr>
            <p:ph/>
          </p:nvPr>
        </p:nvSpPr>
        <p:spPr>
          <a:xfrm>
            <a:off x="838080" y="4098240"/>
            <a:ext cx="338580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39" name="PlaceHolder 6"/>
          <p:cNvSpPr>
            <a:spLocks noGrp="1"/>
          </p:cNvSpPr>
          <p:nvPr>
            <p:ph/>
          </p:nvPr>
        </p:nvSpPr>
        <p:spPr>
          <a:xfrm>
            <a:off x="4393440" y="4098240"/>
            <a:ext cx="338580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40" name="PlaceHolder 7"/>
          <p:cNvSpPr>
            <a:spLocks noGrp="1"/>
          </p:cNvSpPr>
          <p:nvPr>
            <p:ph/>
          </p:nvPr>
        </p:nvSpPr>
        <p:spPr>
          <a:xfrm>
            <a:off x="7949160" y="4098240"/>
            <a:ext cx="338580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47" name="PlaceHolder 2"/>
          <p:cNvSpPr>
            <a:spLocks noGrp="1"/>
          </p:cNvSpPr>
          <p:nvPr>
            <p:ph type="subTitle"/>
          </p:nvPr>
        </p:nvSpPr>
        <p:spPr>
          <a:xfrm>
            <a:off x="838080" y="1825560"/>
            <a:ext cx="10515240" cy="4350960"/>
          </a:xfrm>
          <a:prstGeom prst="rect">
            <a:avLst/>
          </a:prstGeom>
          <a:noFill/>
          <a:ln w="0">
            <a:noFill/>
          </a:ln>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49" name="PlaceHolder 2"/>
          <p:cNvSpPr>
            <a:spLocks noGrp="1"/>
          </p:cNvSpPr>
          <p:nvPr>
            <p:ph/>
          </p:nvPr>
        </p:nvSpPr>
        <p:spPr>
          <a:xfrm>
            <a:off x="838080" y="1825560"/>
            <a:ext cx="10515240" cy="435096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51" name="PlaceHolder 2"/>
          <p:cNvSpPr>
            <a:spLocks noGrp="1"/>
          </p:cNvSpPr>
          <p:nvPr>
            <p:ph/>
          </p:nvPr>
        </p:nvSpPr>
        <p:spPr>
          <a:xfrm>
            <a:off x="838080" y="1825560"/>
            <a:ext cx="5131080" cy="435096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52" name="PlaceHolder 3"/>
          <p:cNvSpPr>
            <a:spLocks noGrp="1"/>
          </p:cNvSpPr>
          <p:nvPr>
            <p:ph/>
          </p:nvPr>
        </p:nvSpPr>
        <p:spPr>
          <a:xfrm>
            <a:off x="6226200" y="1825560"/>
            <a:ext cx="5131080" cy="435096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838080" y="365040"/>
            <a:ext cx="10515240" cy="6144120"/>
          </a:xfrm>
          <a:prstGeom prst="rect">
            <a:avLst/>
          </a:prstGeom>
          <a:noFill/>
          <a:ln w="0">
            <a:noFill/>
          </a:ln>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56" name="PlaceHolder 2"/>
          <p:cNvSpPr>
            <a:spLocks noGrp="1"/>
          </p:cNvSpPr>
          <p:nvPr>
            <p:ph/>
          </p:nvPr>
        </p:nvSpPr>
        <p:spPr>
          <a:xfrm>
            <a:off x="838080" y="182556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57" name="PlaceHolder 3"/>
          <p:cNvSpPr>
            <a:spLocks noGrp="1"/>
          </p:cNvSpPr>
          <p:nvPr>
            <p:ph/>
          </p:nvPr>
        </p:nvSpPr>
        <p:spPr>
          <a:xfrm>
            <a:off x="6226200" y="1825560"/>
            <a:ext cx="5131080" cy="435096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58" name="PlaceHolder 4"/>
          <p:cNvSpPr>
            <a:spLocks noGrp="1"/>
          </p:cNvSpPr>
          <p:nvPr>
            <p:ph/>
          </p:nvPr>
        </p:nvSpPr>
        <p:spPr>
          <a:xfrm>
            <a:off x="838080" y="409824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6" name="PlaceHolder 2"/>
          <p:cNvSpPr>
            <a:spLocks noGrp="1"/>
          </p:cNvSpPr>
          <p:nvPr>
            <p:ph type="subTitle"/>
          </p:nvPr>
        </p:nvSpPr>
        <p:spPr>
          <a:xfrm>
            <a:off x="838080" y="1825560"/>
            <a:ext cx="10515240" cy="4350960"/>
          </a:xfrm>
          <a:prstGeom prst="rect">
            <a:avLst/>
          </a:prstGeom>
          <a:noFill/>
          <a:ln w="0">
            <a:noFill/>
          </a:ln>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60" name="PlaceHolder 2"/>
          <p:cNvSpPr>
            <a:spLocks noGrp="1"/>
          </p:cNvSpPr>
          <p:nvPr>
            <p:ph/>
          </p:nvPr>
        </p:nvSpPr>
        <p:spPr>
          <a:xfrm>
            <a:off x="838080" y="1825560"/>
            <a:ext cx="5131080" cy="435096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61" name="PlaceHolder 3"/>
          <p:cNvSpPr>
            <a:spLocks noGrp="1"/>
          </p:cNvSpPr>
          <p:nvPr>
            <p:ph/>
          </p:nvPr>
        </p:nvSpPr>
        <p:spPr>
          <a:xfrm>
            <a:off x="6226200" y="182556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62" name="PlaceHolder 4"/>
          <p:cNvSpPr>
            <a:spLocks noGrp="1"/>
          </p:cNvSpPr>
          <p:nvPr>
            <p:ph/>
          </p:nvPr>
        </p:nvSpPr>
        <p:spPr>
          <a:xfrm>
            <a:off x="6226200" y="409824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64" name="PlaceHolder 2"/>
          <p:cNvSpPr>
            <a:spLocks noGrp="1"/>
          </p:cNvSpPr>
          <p:nvPr>
            <p:ph/>
          </p:nvPr>
        </p:nvSpPr>
        <p:spPr>
          <a:xfrm>
            <a:off x="838080" y="182556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65" name="PlaceHolder 3"/>
          <p:cNvSpPr>
            <a:spLocks noGrp="1"/>
          </p:cNvSpPr>
          <p:nvPr>
            <p:ph/>
          </p:nvPr>
        </p:nvSpPr>
        <p:spPr>
          <a:xfrm>
            <a:off x="6226200" y="182556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66" name="PlaceHolder 4"/>
          <p:cNvSpPr>
            <a:spLocks noGrp="1"/>
          </p:cNvSpPr>
          <p:nvPr>
            <p:ph/>
          </p:nvPr>
        </p:nvSpPr>
        <p:spPr>
          <a:xfrm>
            <a:off x="838080" y="4098240"/>
            <a:ext cx="1051524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68" name="PlaceHolder 2"/>
          <p:cNvSpPr>
            <a:spLocks noGrp="1"/>
          </p:cNvSpPr>
          <p:nvPr>
            <p:ph/>
          </p:nvPr>
        </p:nvSpPr>
        <p:spPr>
          <a:xfrm>
            <a:off x="838080" y="1825560"/>
            <a:ext cx="1051524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69" name="PlaceHolder 3"/>
          <p:cNvSpPr>
            <a:spLocks noGrp="1"/>
          </p:cNvSpPr>
          <p:nvPr>
            <p:ph/>
          </p:nvPr>
        </p:nvSpPr>
        <p:spPr>
          <a:xfrm>
            <a:off x="838080" y="4098240"/>
            <a:ext cx="1051524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71" name="PlaceHolder 2"/>
          <p:cNvSpPr>
            <a:spLocks noGrp="1"/>
          </p:cNvSpPr>
          <p:nvPr>
            <p:ph/>
          </p:nvPr>
        </p:nvSpPr>
        <p:spPr>
          <a:xfrm>
            <a:off x="838080" y="182556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72" name="PlaceHolder 3"/>
          <p:cNvSpPr>
            <a:spLocks noGrp="1"/>
          </p:cNvSpPr>
          <p:nvPr>
            <p:ph/>
          </p:nvPr>
        </p:nvSpPr>
        <p:spPr>
          <a:xfrm>
            <a:off x="6226200" y="182556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73" name="PlaceHolder 4"/>
          <p:cNvSpPr>
            <a:spLocks noGrp="1"/>
          </p:cNvSpPr>
          <p:nvPr>
            <p:ph/>
          </p:nvPr>
        </p:nvSpPr>
        <p:spPr>
          <a:xfrm>
            <a:off x="838080" y="409824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74" name="PlaceHolder 5"/>
          <p:cNvSpPr>
            <a:spLocks noGrp="1"/>
          </p:cNvSpPr>
          <p:nvPr>
            <p:ph/>
          </p:nvPr>
        </p:nvSpPr>
        <p:spPr>
          <a:xfrm>
            <a:off x="6226200" y="409824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76" name="PlaceHolder 2"/>
          <p:cNvSpPr>
            <a:spLocks noGrp="1"/>
          </p:cNvSpPr>
          <p:nvPr>
            <p:ph/>
          </p:nvPr>
        </p:nvSpPr>
        <p:spPr>
          <a:xfrm>
            <a:off x="838080" y="1825560"/>
            <a:ext cx="338580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77" name="PlaceHolder 3"/>
          <p:cNvSpPr>
            <a:spLocks noGrp="1"/>
          </p:cNvSpPr>
          <p:nvPr>
            <p:ph/>
          </p:nvPr>
        </p:nvSpPr>
        <p:spPr>
          <a:xfrm>
            <a:off x="4393440" y="1825560"/>
            <a:ext cx="338580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78" name="PlaceHolder 4"/>
          <p:cNvSpPr>
            <a:spLocks noGrp="1"/>
          </p:cNvSpPr>
          <p:nvPr>
            <p:ph/>
          </p:nvPr>
        </p:nvSpPr>
        <p:spPr>
          <a:xfrm>
            <a:off x="7949160" y="1825560"/>
            <a:ext cx="338580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79" name="PlaceHolder 5"/>
          <p:cNvSpPr>
            <a:spLocks noGrp="1"/>
          </p:cNvSpPr>
          <p:nvPr>
            <p:ph/>
          </p:nvPr>
        </p:nvSpPr>
        <p:spPr>
          <a:xfrm>
            <a:off x="838080" y="4098240"/>
            <a:ext cx="338580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80" name="PlaceHolder 6"/>
          <p:cNvSpPr>
            <a:spLocks noGrp="1"/>
          </p:cNvSpPr>
          <p:nvPr>
            <p:ph/>
          </p:nvPr>
        </p:nvSpPr>
        <p:spPr>
          <a:xfrm>
            <a:off x="4393440" y="4098240"/>
            <a:ext cx="338580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81" name="PlaceHolder 7"/>
          <p:cNvSpPr>
            <a:spLocks noGrp="1"/>
          </p:cNvSpPr>
          <p:nvPr>
            <p:ph/>
          </p:nvPr>
        </p:nvSpPr>
        <p:spPr>
          <a:xfrm>
            <a:off x="7949160" y="4098240"/>
            <a:ext cx="338580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7"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88" name="PlaceHolder 2"/>
          <p:cNvSpPr>
            <a:spLocks noGrp="1"/>
          </p:cNvSpPr>
          <p:nvPr>
            <p:ph type="subTitle"/>
          </p:nvPr>
        </p:nvSpPr>
        <p:spPr>
          <a:xfrm>
            <a:off x="838080" y="1825560"/>
            <a:ext cx="10515240" cy="4350960"/>
          </a:xfrm>
          <a:prstGeom prst="rect">
            <a:avLst/>
          </a:prstGeom>
          <a:noFill/>
          <a:ln w="0">
            <a:noFill/>
          </a:ln>
        </p:spPr>
        <p:txBody>
          <a:bodyPr lIns="0" rIns="0" tIns="0" bIns="0" anchor="ctr">
            <a:noAutofit/>
          </a:bodyP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90" name="PlaceHolder 2"/>
          <p:cNvSpPr>
            <a:spLocks noGrp="1"/>
          </p:cNvSpPr>
          <p:nvPr>
            <p:ph/>
          </p:nvPr>
        </p:nvSpPr>
        <p:spPr>
          <a:xfrm>
            <a:off x="838080" y="1825560"/>
            <a:ext cx="10515240" cy="435096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92" name="PlaceHolder 2"/>
          <p:cNvSpPr>
            <a:spLocks noGrp="1"/>
          </p:cNvSpPr>
          <p:nvPr>
            <p:ph/>
          </p:nvPr>
        </p:nvSpPr>
        <p:spPr>
          <a:xfrm>
            <a:off x="838080" y="1825560"/>
            <a:ext cx="5131080" cy="435096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93" name="PlaceHolder 3"/>
          <p:cNvSpPr>
            <a:spLocks noGrp="1"/>
          </p:cNvSpPr>
          <p:nvPr>
            <p:ph/>
          </p:nvPr>
        </p:nvSpPr>
        <p:spPr>
          <a:xfrm>
            <a:off x="6226200" y="1825560"/>
            <a:ext cx="5131080" cy="435096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4"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8" name="PlaceHolder 2"/>
          <p:cNvSpPr>
            <a:spLocks noGrp="1"/>
          </p:cNvSpPr>
          <p:nvPr>
            <p:ph/>
          </p:nvPr>
        </p:nvSpPr>
        <p:spPr>
          <a:xfrm>
            <a:off x="838080" y="1825560"/>
            <a:ext cx="10515240" cy="435096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5" name="PlaceHolder 1"/>
          <p:cNvSpPr>
            <a:spLocks noGrp="1"/>
          </p:cNvSpPr>
          <p:nvPr>
            <p:ph type="subTitle"/>
          </p:nvPr>
        </p:nvSpPr>
        <p:spPr>
          <a:xfrm>
            <a:off x="838080" y="365040"/>
            <a:ext cx="10515240" cy="6144120"/>
          </a:xfrm>
          <a:prstGeom prst="rect">
            <a:avLst/>
          </a:prstGeom>
          <a:noFill/>
          <a:ln w="0">
            <a:noFill/>
          </a:ln>
        </p:spPr>
        <p:txBody>
          <a:bodyPr lIns="0" rIns="0" tIns="0" bIns="0" anchor="ctr">
            <a:noAutofit/>
          </a:bodyP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97" name="PlaceHolder 2"/>
          <p:cNvSpPr>
            <a:spLocks noGrp="1"/>
          </p:cNvSpPr>
          <p:nvPr>
            <p:ph/>
          </p:nvPr>
        </p:nvSpPr>
        <p:spPr>
          <a:xfrm>
            <a:off x="838080" y="182556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98" name="PlaceHolder 3"/>
          <p:cNvSpPr>
            <a:spLocks noGrp="1"/>
          </p:cNvSpPr>
          <p:nvPr>
            <p:ph/>
          </p:nvPr>
        </p:nvSpPr>
        <p:spPr>
          <a:xfrm>
            <a:off x="6226200" y="1825560"/>
            <a:ext cx="5131080" cy="435096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99" name="PlaceHolder 4"/>
          <p:cNvSpPr>
            <a:spLocks noGrp="1"/>
          </p:cNvSpPr>
          <p:nvPr>
            <p:ph/>
          </p:nvPr>
        </p:nvSpPr>
        <p:spPr>
          <a:xfrm>
            <a:off x="838080" y="409824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01" name="PlaceHolder 2"/>
          <p:cNvSpPr>
            <a:spLocks noGrp="1"/>
          </p:cNvSpPr>
          <p:nvPr>
            <p:ph/>
          </p:nvPr>
        </p:nvSpPr>
        <p:spPr>
          <a:xfrm>
            <a:off x="838080" y="1825560"/>
            <a:ext cx="5131080" cy="435096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102" name="PlaceHolder 3"/>
          <p:cNvSpPr>
            <a:spLocks noGrp="1"/>
          </p:cNvSpPr>
          <p:nvPr>
            <p:ph/>
          </p:nvPr>
        </p:nvSpPr>
        <p:spPr>
          <a:xfrm>
            <a:off x="6226200" y="182556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103" name="PlaceHolder 4"/>
          <p:cNvSpPr>
            <a:spLocks noGrp="1"/>
          </p:cNvSpPr>
          <p:nvPr>
            <p:ph/>
          </p:nvPr>
        </p:nvSpPr>
        <p:spPr>
          <a:xfrm>
            <a:off x="6226200" y="409824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05" name="PlaceHolder 2"/>
          <p:cNvSpPr>
            <a:spLocks noGrp="1"/>
          </p:cNvSpPr>
          <p:nvPr>
            <p:ph/>
          </p:nvPr>
        </p:nvSpPr>
        <p:spPr>
          <a:xfrm>
            <a:off x="838080" y="182556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106" name="PlaceHolder 3"/>
          <p:cNvSpPr>
            <a:spLocks noGrp="1"/>
          </p:cNvSpPr>
          <p:nvPr>
            <p:ph/>
          </p:nvPr>
        </p:nvSpPr>
        <p:spPr>
          <a:xfrm>
            <a:off x="6226200" y="182556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107" name="PlaceHolder 4"/>
          <p:cNvSpPr>
            <a:spLocks noGrp="1"/>
          </p:cNvSpPr>
          <p:nvPr>
            <p:ph/>
          </p:nvPr>
        </p:nvSpPr>
        <p:spPr>
          <a:xfrm>
            <a:off x="838080" y="4098240"/>
            <a:ext cx="1051524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09" name="PlaceHolder 2"/>
          <p:cNvSpPr>
            <a:spLocks noGrp="1"/>
          </p:cNvSpPr>
          <p:nvPr>
            <p:ph/>
          </p:nvPr>
        </p:nvSpPr>
        <p:spPr>
          <a:xfrm>
            <a:off x="838080" y="1825560"/>
            <a:ext cx="1051524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110" name="PlaceHolder 3"/>
          <p:cNvSpPr>
            <a:spLocks noGrp="1"/>
          </p:cNvSpPr>
          <p:nvPr>
            <p:ph/>
          </p:nvPr>
        </p:nvSpPr>
        <p:spPr>
          <a:xfrm>
            <a:off x="838080" y="4098240"/>
            <a:ext cx="1051524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12" name="PlaceHolder 2"/>
          <p:cNvSpPr>
            <a:spLocks noGrp="1"/>
          </p:cNvSpPr>
          <p:nvPr>
            <p:ph/>
          </p:nvPr>
        </p:nvSpPr>
        <p:spPr>
          <a:xfrm>
            <a:off x="838080" y="182556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113" name="PlaceHolder 3"/>
          <p:cNvSpPr>
            <a:spLocks noGrp="1"/>
          </p:cNvSpPr>
          <p:nvPr>
            <p:ph/>
          </p:nvPr>
        </p:nvSpPr>
        <p:spPr>
          <a:xfrm>
            <a:off x="6226200" y="182556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114" name="PlaceHolder 4"/>
          <p:cNvSpPr>
            <a:spLocks noGrp="1"/>
          </p:cNvSpPr>
          <p:nvPr>
            <p:ph/>
          </p:nvPr>
        </p:nvSpPr>
        <p:spPr>
          <a:xfrm>
            <a:off x="838080" y="409824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115" name="PlaceHolder 5"/>
          <p:cNvSpPr>
            <a:spLocks noGrp="1"/>
          </p:cNvSpPr>
          <p:nvPr>
            <p:ph/>
          </p:nvPr>
        </p:nvSpPr>
        <p:spPr>
          <a:xfrm>
            <a:off x="6226200" y="409824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17" name="PlaceHolder 2"/>
          <p:cNvSpPr>
            <a:spLocks noGrp="1"/>
          </p:cNvSpPr>
          <p:nvPr>
            <p:ph/>
          </p:nvPr>
        </p:nvSpPr>
        <p:spPr>
          <a:xfrm>
            <a:off x="838080" y="1825560"/>
            <a:ext cx="338580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118" name="PlaceHolder 3"/>
          <p:cNvSpPr>
            <a:spLocks noGrp="1"/>
          </p:cNvSpPr>
          <p:nvPr>
            <p:ph/>
          </p:nvPr>
        </p:nvSpPr>
        <p:spPr>
          <a:xfrm>
            <a:off x="4393440" y="1825560"/>
            <a:ext cx="338580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119" name="PlaceHolder 4"/>
          <p:cNvSpPr>
            <a:spLocks noGrp="1"/>
          </p:cNvSpPr>
          <p:nvPr>
            <p:ph/>
          </p:nvPr>
        </p:nvSpPr>
        <p:spPr>
          <a:xfrm>
            <a:off x="7949160" y="1825560"/>
            <a:ext cx="338580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120" name="PlaceHolder 5"/>
          <p:cNvSpPr>
            <a:spLocks noGrp="1"/>
          </p:cNvSpPr>
          <p:nvPr>
            <p:ph/>
          </p:nvPr>
        </p:nvSpPr>
        <p:spPr>
          <a:xfrm>
            <a:off x="838080" y="4098240"/>
            <a:ext cx="338580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121" name="PlaceHolder 6"/>
          <p:cNvSpPr>
            <a:spLocks noGrp="1"/>
          </p:cNvSpPr>
          <p:nvPr>
            <p:ph/>
          </p:nvPr>
        </p:nvSpPr>
        <p:spPr>
          <a:xfrm>
            <a:off x="4393440" y="4098240"/>
            <a:ext cx="338580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122" name="PlaceHolder 7"/>
          <p:cNvSpPr>
            <a:spLocks noGrp="1"/>
          </p:cNvSpPr>
          <p:nvPr>
            <p:ph/>
          </p:nvPr>
        </p:nvSpPr>
        <p:spPr>
          <a:xfrm>
            <a:off x="7949160" y="4098240"/>
            <a:ext cx="338580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0" name="PlaceHolder 2"/>
          <p:cNvSpPr>
            <a:spLocks noGrp="1"/>
          </p:cNvSpPr>
          <p:nvPr>
            <p:ph/>
          </p:nvPr>
        </p:nvSpPr>
        <p:spPr>
          <a:xfrm>
            <a:off x="838080" y="1825560"/>
            <a:ext cx="5131080" cy="435096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11" name="PlaceHolder 3"/>
          <p:cNvSpPr>
            <a:spLocks noGrp="1"/>
          </p:cNvSpPr>
          <p:nvPr>
            <p:ph/>
          </p:nvPr>
        </p:nvSpPr>
        <p:spPr>
          <a:xfrm>
            <a:off x="6226200" y="1825560"/>
            <a:ext cx="5131080" cy="435096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838080" y="365040"/>
            <a:ext cx="10515240" cy="6144120"/>
          </a:xfrm>
          <a:prstGeom prst="rect">
            <a:avLst/>
          </a:prstGeom>
          <a:noFill/>
          <a:ln w="0">
            <a:noFill/>
          </a:ln>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5" name="PlaceHolder 2"/>
          <p:cNvSpPr>
            <a:spLocks noGrp="1"/>
          </p:cNvSpPr>
          <p:nvPr>
            <p:ph/>
          </p:nvPr>
        </p:nvSpPr>
        <p:spPr>
          <a:xfrm>
            <a:off x="838080" y="182556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16" name="PlaceHolder 3"/>
          <p:cNvSpPr>
            <a:spLocks noGrp="1"/>
          </p:cNvSpPr>
          <p:nvPr>
            <p:ph/>
          </p:nvPr>
        </p:nvSpPr>
        <p:spPr>
          <a:xfrm>
            <a:off x="6226200" y="1825560"/>
            <a:ext cx="5131080" cy="435096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17" name="PlaceHolder 4"/>
          <p:cNvSpPr>
            <a:spLocks noGrp="1"/>
          </p:cNvSpPr>
          <p:nvPr>
            <p:ph/>
          </p:nvPr>
        </p:nvSpPr>
        <p:spPr>
          <a:xfrm>
            <a:off x="838080" y="409824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9" name="PlaceHolder 2"/>
          <p:cNvSpPr>
            <a:spLocks noGrp="1"/>
          </p:cNvSpPr>
          <p:nvPr>
            <p:ph/>
          </p:nvPr>
        </p:nvSpPr>
        <p:spPr>
          <a:xfrm>
            <a:off x="838080" y="1825560"/>
            <a:ext cx="5131080" cy="435096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20" name="PlaceHolder 3"/>
          <p:cNvSpPr>
            <a:spLocks noGrp="1"/>
          </p:cNvSpPr>
          <p:nvPr>
            <p:ph/>
          </p:nvPr>
        </p:nvSpPr>
        <p:spPr>
          <a:xfrm>
            <a:off x="6226200" y="182556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21" name="PlaceHolder 4"/>
          <p:cNvSpPr>
            <a:spLocks noGrp="1"/>
          </p:cNvSpPr>
          <p:nvPr>
            <p:ph/>
          </p:nvPr>
        </p:nvSpPr>
        <p:spPr>
          <a:xfrm>
            <a:off x="6226200" y="409824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23" name="PlaceHolder 2"/>
          <p:cNvSpPr>
            <a:spLocks noGrp="1"/>
          </p:cNvSpPr>
          <p:nvPr>
            <p:ph/>
          </p:nvPr>
        </p:nvSpPr>
        <p:spPr>
          <a:xfrm>
            <a:off x="838080" y="182556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24" name="PlaceHolder 3"/>
          <p:cNvSpPr>
            <a:spLocks noGrp="1"/>
          </p:cNvSpPr>
          <p:nvPr>
            <p:ph/>
          </p:nvPr>
        </p:nvSpPr>
        <p:spPr>
          <a:xfrm>
            <a:off x="6226200" y="1825560"/>
            <a:ext cx="513108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
        <p:nvSpPr>
          <p:cNvPr id="25" name="PlaceHolder 4"/>
          <p:cNvSpPr>
            <a:spLocks noGrp="1"/>
          </p:cNvSpPr>
          <p:nvPr>
            <p:ph/>
          </p:nvPr>
        </p:nvSpPr>
        <p:spPr>
          <a:xfrm>
            <a:off x="838080" y="4098240"/>
            <a:ext cx="10515240" cy="2075040"/>
          </a:xfrm>
          <a:prstGeom prst="rect">
            <a:avLst/>
          </a:prstGeom>
          <a:noFill/>
          <a:ln w="0">
            <a:noFill/>
          </a:ln>
        </p:spPr>
        <p:txBody>
          <a:bodyPr lIns="0" rIns="0" tIns="0" bIns="0" anchor="t">
            <a:normAutofit/>
          </a:bodyPr>
          <a:p>
            <a:endParaRPr b="0" lang="en-US" sz="2800" spc="-1" strike="noStrike">
              <a:solidFill>
                <a:srgbClr val="000000"/>
              </a:solidFill>
              <a:latin typeface="Calibr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23880" y="1122480"/>
            <a:ext cx="9143640" cy="2387160"/>
          </a:xfrm>
          <a:prstGeom prst="rect">
            <a:avLst/>
          </a:prstGeom>
          <a:noFill/>
          <a:ln w="0">
            <a:noFill/>
          </a:ln>
        </p:spPr>
        <p:txBody>
          <a:bodyPr anchor="b">
            <a:noAutofit/>
          </a:bodyPr>
          <a:p>
            <a:pPr algn="ctr">
              <a:lnSpc>
                <a:spcPct val="90000"/>
              </a:lnSpc>
            </a:pPr>
            <a:r>
              <a:rPr b="0" lang="en-US" sz="6000" spc="-1" strike="noStrike">
                <a:solidFill>
                  <a:srgbClr val="000000"/>
                </a:solidFill>
                <a:latin typeface="Calibri Light"/>
              </a:rPr>
              <a:t>Click to edit Master title style</a:t>
            </a:r>
            <a:endParaRPr b="0" lang="en-US" sz="6000" spc="-1" strike="noStrike">
              <a:solidFill>
                <a:srgbClr val="000000"/>
              </a:solidFill>
              <a:latin typeface="Calibri"/>
            </a:endParaRPr>
          </a:p>
        </p:txBody>
      </p:sp>
      <p:sp>
        <p:nvSpPr>
          <p:cNvPr id="1" name="PlaceHolder 2"/>
          <p:cNvSpPr>
            <a:spLocks noGrp="1"/>
          </p:cNvSpPr>
          <p:nvPr>
            <p:ph type="dt"/>
          </p:nvPr>
        </p:nvSpPr>
        <p:spPr>
          <a:xfrm>
            <a:off x="838080" y="6356520"/>
            <a:ext cx="2742840" cy="364680"/>
          </a:xfrm>
          <a:prstGeom prst="rect">
            <a:avLst/>
          </a:prstGeom>
          <a:noFill/>
          <a:ln w="0">
            <a:noFill/>
          </a:ln>
        </p:spPr>
        <p:txBody>
          <a:bodyPr anchor="ctr">
            <a:noAutofit/>
          </a:bodyPr>
          <a:p>
            <a:pPr>
              <a:lnSpc>
                <a:spcPct val="100000"/>
              </a:lnSpc>
            </a:pPr>
            <a:fld id="{9ABF6B18-710C-4423-B407-5228D2251034}" type="datetime">
              <a:rPr b="0" lang="en-US" sz="1200" spc="-1" strike="noStrike">
                <a:solidFill>
                  <a:srgbClr val="8b8b8b"/>
                </a:solidFill>
                <a:latin typeface="Calibri"/>
              </a:rPr>
              <a:t>12/10/21</a:t>
            </a:fld>
            <a:endParaRPr b="0" lang="en-US" sz="1200" spc="-1" strike="noStrike">
              <a:latin typeface="Times New Roman"/>
            </a:endParaRPr>
          </a:p>
        </p:txBody>
      </p:sp>
      <p:sp>
        <p:nvSpPr>
          <p:cNvPr id="2" name="PlaceHolder 3"/>
          <p:cNvSpPr>
            <a:spLocks noGrp="1"/>
          </p:cNvSpPr>
          <p:nvPr>
            <p:ph type="ftr"/>
          </p:nvPr>
        </p:nvSpPr>
        <p:spPr>
          <a:xfrm>
            <a:off x="4038480" y="6356520"/>
            <a:ext cx="4114440" cy="364680"/>
          </a:xfrm>
          <a:prstGeom prst="rect">
            <a:avLst/>
          </a:prstGeom>
          <a:noFill/>
          <a:ln w="0">
            <a:noFill/>
          </a:ln>
        </p:spPr>
        <p:txBody>
          <a:bodyPr anchor="ctr">
            <a:noAutofit/>
          </a:bodyPr>
          <a:p>
            <a:endParaRPr b="0" lang="en-US" sz="2400" spc="-1" strike="noStrike">
              <a:latin typeface="Times New Roman"/>
            </a:endParaRPr>
          </a:p>
        </p:txBody>
      </p:sp>
      <p:sp>
        <p:nvSpPr>
          <p:cNvPr id="3" name="PlaceHolder 4"/>
          <p:cNvSpPr>
            <a:spLocks noGrp="1"/>
          </p:cNvSpPr>
          <p:nvPr>
            <p:ph type="sldNum"/>
          </p:nvPr>
        </p:nvSpPr>
        <p:spPr>
          <a:xfrm>
            <a:off x="8610480" y="6356520"/>
            <a:ext cx="2742840" cy="364680"/>
          </a:xfrm>
          <a:prstGeom prst="rect">
            <a:avLst/>
          </a:prstGeom>
          <a:noFill/>
          <a:ln w="0">
            <a:noFill/>
          </a:ln>
        </p:spPr>
        <p:txBody>
          <a:bodyPr anchor="ctr">
            <a:noAutofit/>
          </a:bodyPr>
          <a:p>
            <a:pPr algn="r">
              <a:lnSpc>
                <a:spcPct val="100000"/>
              </a:lnSpc>
            </a:pPr>
            <a:fld id="{94FA0D62-E729-430C-90BB-29C229236E53}" type="slidenum">
              <a:rPr b="0" lang="en-US" sz="1200" spc="-1" strike="noStrike">
                <a:solidFill>
                  <a:srgbClr val="8b8b8b"/>
                </a:solidFill>
                <a:latin typeface="Calibri"/>
              </a:rPr>
              <a:t>&lt;number&gt;</a:t>
            </a:fld>
            <a:endParaRPr b="0" lang="en-US" sz="1200" spc="-1" strike="noStrike">
              <a:latin typeface="Times New Roman"/>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2800" spc="-1" strike="noStrike">
                <a:solidFill>
                  <a:srgbClr val="000000"/>
                </a:solidFill>
                <a:latin typeface="Calibri"/>
              </a:rPr>
              <a:t>Click to edit the outline text format</a:t>
            </a:r>
            <a:endParaRPr b="0" lang="en-US" sz="28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en-US" sz="2000" spc="-1" strike="noStrike">
                <a:solidFill>
                  <a:srgbClr val="000000"/>
                </a:solidFill>
                <a:latin typeface="Calibri"/>
              </a:rPr>
              <a:t>Second Outline Level</a:t>
            </a:r>
            <a:endParaRPr b="0" lang="en-US" sz="2000" spc="-1" strike="noStrike">
              <a:solidFill>
                <a:srgbClr val="000000"/>
              </a:solidFill>
              <a:latin typeface="Calibri"/>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Calibri"/>
              </a:rPr>
              <a:t>Third Outline Level</a:t>
            </a:r>
            <a:endParaRPr b="0" lang="en-US" sz="1800" spc="-1" strike="noStrike">
              <a:solidFill>
                <a:srgbClr val="000000"/>
              </a:solidFill>
              <a:latin typeface="Calibri"/>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Calibri"/>
              </a:rPr>
              <a:t>Fourth Outline Level</a:t>
            </a:r>
            <a:endParaRPr b="0" lang="en-US" sz="1800" spc="-1" strike="noStrike">
              <a:solidFill>
                <a:srgbClr val="000000"/>
              </a:solidFill>
              <a:latin typeface="Calibri"/>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Calibri"/>
              </a:rPr>
              <a:t>Fifth Outline Level</a:t>
            </a:r>
            <a:endParaRPr b="0" lang="en-US" sz="2000" spc="-1" strike="noStrike">
              <a:solidFill>
                <a:srgbClr val="000000"/>
              </a:solidFill>
              <a:latin typeface="Calibri"/>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Calibri"/>
              </a:rPr>
              <a:t>Sixth Outline Level</a:t>
            </a:r>
            <a:endParaRPr b="0" lang="en-US" sz="2000" spc="-1" strike="noStrike">
              <a:solidFill>
                <a:srgbClr val="000000"/>
              </a:solidFill>
              <a:latin typeface="Calibri"/>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Calibri"/>
              </a:rPr>
              <a:t>Seventh Outline Level</a:t>
            </a:r>
            <a:endParaRPr b="0" lang="en-US"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838080" y="365040"/>
            <a:ext cx="10515240" cy="1325160"/>
          </a:xfrm>
          <a:prstGeom prst="rect">
            <a:avLst/>
          </a:prstGeom>
          <a:noFill/>
          <a:ln w="0">
            <a:noFill/>
          </a:ln>
        </p:spPr>
        <p:txBody>
          <a:bodyPr anchor="ctr">
            <a:noAutofit/>
          </a:bodyPr>
          <a:p>
            <a:pPr>
              <a:lnSpc>
                <a:spcPct val="90000"/>
              </a:lnSpc>
            </a:pPr>
            <a:r>
              <a:rPr b="0" lang="en-US" sz="4400" spc="-1" strike="noStrike">
                <a:solidFill>
                  <a:srgbClr val="000000"/>
                </a:solidFill>
                <a:latin typeface="Calibri Light"/>
              </a:rPr>
              <a:t>Click to edit Master title style</a:t>
            </a:r>
            <a:endParaRPr b="0" lang="en-US" sz="4400" spc="-1" strike="noStrike">
              <a:solidFill>
                <a:srgbClr val="000000"/>
              </a:solidFill>
              <a:latin typeface="Calibri"/>
            </a:endParaRPr>
          </a:p>
        </p:txBody>
      </p:sp>
      <p:sp>
        <p:nvSpPr>
          <p:cNvPr id="42" name="PlaceHolder 2"/>
          <p:cNvSpPr>
            <a:spLocks noGrp="1"/>
          </p:cNvSpPr>
          <p:nvPr>
            <p:ph type="body"/>
          </p:nvPr>
        </p:nvSpPr>
        <p:spPr>
          <a:xfrm>
            <a:off x="838080" y="1825560"/>
            <a:ext cx="10515240" cy="4350960"/>
          </a:xfrm>
          <a:prstGeom prst="rect">
            <a:avLst/>
          </a:prstGeom>
          <a:noFill/>
          <a:ln w="0">
            <a:noFill/>
          </a:ln>
        </p:spPr>
        <p:txBody>
          <a:bodyPr anchor="t">
            <a:noAutofit/>
          </a:bodyPr>
          <a:p>
            <a:pPr marL="432000" indent="-324000">
              <a:lnSpc>
                <a:spcPct val="90000"/>
              </a:lnSpc>
              <a:spcBef>
                <a:spcPts val="1001"/>
              </a:spcBef>
              <a:buClr>
                <a:srgbClr val="000000"/>
              </a:buClr>
              <a:buSzPct val="45000"/>
              <a:buFont typeface="Wingdings" charset="2"/>
              <a:buChar char=""/>
            </a:pPr>
            <a:r>
              <a:rPr b="0" lang="en-US" sz="2800" spc="-1" strike="noStrike">
                <a:solidFill>
                  <a:srgbClr val="000000"/>
                </a:solidFill>
                <a:latin typeface="Calibri"/>
              </a:rPr>
              <a:t>Click to edit Master text styles</a:t>
            </a:r>
            <a:endParaRPr b="0" lang="en-US" sz="2800" spc="-1" strike="noStrike">
              <a:solidFill>
                <a:srgbClr val="000000"/>
              </a:solidFill>
              <a:latin typeface="Calibri"/>
            </a:endParaRPr>
          </a:p>
          <a:p>
            <a:pPr lvl="1" marL="864000" indent="-324000">
              <a:lnSpc>
                <a:spcPct val="90000"/>
              </a:lnSpc>
              <a:spcBef>
                <a:spcPts val="499"/>
              </a:spcBef>
              <a:buClr>
                <a:srgbClr val="000000"/>
              </a:buClr>
              <a:buSzPct val="75000"/>
              <a:buFont typeface="Symbol" charset="2"/>
              <a:buChar char=""/>
            </a:pPr>
            <a:r>
              <a:rPr b="0" lang="en-US" sz="2400" spc="-1" strike="noStrike">
                <a:solidFill>
                  <a:srgbClr val="000000"/>
                </a:solidFill>
                <a:latin typeface="Calibri"/>
              </a:rPr>
              <a:t>Second level</a:t>
            </a:r>
            <a:endParaRPr b="0" lang="en-US" sz="2400" spc="-1" strike="noStrike">
              <a:solidFill>
                <a:srgbClr val="000000"/>
              </a:solidFill>
              <a:latin typeface="Calibri"/>
            </a:endParaRPr>
          </a:p>
          <a:p>
            <a:pPr lvl="2" marL="1296000" indent="-288000">
              <a:lnSpc>
                <a:spcPct val="90000"/>
              </a:lnSpc>
              <a:spcBef>
                <a:spcPts val="499"/>
              </a:spcBef>
              <a:buClr>
                <a:srgbClr val="000000"/>
              </a:buClr>
              <a:buSzPct val="45000"/>
              <a:buFont typeface="Wingdings" charset="2"/>
              <a:buChar char=""/>
            </a:pPr>
            <a:r>
              <a:rPr b="0" lang="en-US" sz="2000" spc="-1" strike="noStrike">
                <a:solidFill>
                  <a:srgbClr val="000000"/>
                </a:solidFill>
                <a:latin typeface="Calibri"/>
              </a:rPr>
              <a:t>Third level</a:t>
            </a:r>
            <a:endParaRPr b="0" lang="en-US" sz="2000" spc="-1" strike="noStrike">
              <a:solidFill>
                <a:srgbClr val="000000"/>
              </a:solidFill>
              <a:latin typeface="Calibri"/>
            </a:endParaRPr>
          </a:p>
          <a:p>
            <a:pPr lvl="3" marL="1728000" indent="-216000">
              <a:lnSpc>
                <a:spcPct val="90000"/>
              </a:lnSpc>
              <a:spcBef>
                <a:spcPts val="499"/>
              </a:spcBef>
              <a:buClr>
                <a:srgbClr val="000000"/>
              </a:buClr>
              <a:buSzPct val="75000"/>
              <a:buFont typeface="Symbol" charset="2"/>
              <a:buChar char=""/>
            </a:pPr>
            <a:r>
              <a:rPr b="0" lang="en-US" sz="1800" spc="-1" strike="noStrike">
                <a:solidFill>
                  <a:srgbClr val="000000"/>
                </a:solidFill>
                <a:latin typeface="Calibri"/>
              </a:rPr>
              <a:t>Fourth level</a:t>
            </a:r>
            <a:endParaRPr b="0" lang="en-US" sz="1800" spc="-1" strike="noStrike">
              <a:solidFill>
                <a:srgbClr val="000000"/>
              </a:solidFill>
              <a:latin typeface="Calibri"/>
            </a:endParaRPr>
          </a:p>
          <a:p>
            <a:pPr lvl="4" marL="2160000" indent="-216000">
              <a:lnSpc>
                <a:spcPct val="90000"/>
              </a:lnSpc>
              <a:spcBef>
                <a:spcPts val="499"/>
              </a:spcBef>
              <a:buClr>
                <a:srgbClr val="000000"/>
              </a:buClr>
              <a:buSzPct val="45000"/>
              <a:buFont typeface="Wingdings" charset="2"/>
              <a:buChar char=""/>
            </a:pPr>
            <a:r>
              <a:rPr b="0" lang="en-US" sz="1800" spc="-1" strike="noStrike">
                <a:solidFill>
                  <a:srgbClr val="000000"/>
                </a:solidFill>
                <a:latin typeface="Calibri"/>
              </a:rPr>
              <a:t>Fifth level</a:t>
            </a:r>
            <a:endParaRPr b="0" lang="en-US" sz="1800" spc="-1" strike="noStrike">
              <a:solidFill>
                <a:srgbClr val="000000"/>
              </a:solidFill>
              <a:latin typeface="Calibri"/>
            </a:endParaRPr>
          </a:p>
        </p:txBody>
      </p:sp>
      <p:sp>
        <p:nvSpPr>
          <p:cNvPr id="43" name="PlaceHolder 3"/>
          <p:cNvSpPr>
            <a:spLocks noGrp="1"/>
          </p:cNvSpPr>
          <p:nvPr>
            <p:ph type="dt"/>
          </p:nvPr>
        </p:nvSpPr>
        <p:spPr>
          <a:xfrm>
            <a:off x="838080" y="6356520"/>
            <a:ext cx="2742840" cy="364680"/>
          </a:xfrm>
          <a:prstGeom prst="rect">
            <a:avLst/>
          </a:prstGeom>
          <a:noFill/>
          <a:ln w="0">
            <a:noFill/>
          </a:ln>
        </p:spPr>
        <p:txBody>
          <a:bodyPr anchor="ctr">
            <a:noAutofit/>
          </a:bodyPr>
          <a:p>
            <a:pPr>
              <a:lnSpc>
                <a:spcPct val="100000"/>
              </a:lnSpc>
            </a:pPr>
            <a:fld id="{4FB8FCE7-71A1-48BF-9DB2-47BA5C49C170}" type="datetime">
              <a:rPr b="0" lang="en-US" sz="1200" spc="-1" strike="noStrike">
                <a:solidFill>
                  <a:srgbClr val="8b8b8b"/>
                </a:solidFill>
                <a:latin typeface="Calibri"/>
              </a:rPr>
              <a:t>12/10/21</a:t>
            </a:fld>
            <a:endParaRPr b="0" lang="en-US" sz="1200" spc="-1" strike="noStrike">
              <a:latin typeface="Times New Roman"/>
            </a:endParaRPr>
          </a:p>
        </p:txBody>
      </p:sp>
      <p:sp>
        <p:nvSpPr>
          <p:cNvPr id="44" name="PlaceHolder 4"/>
          <p:cNvSpPr>
            <a:spLocks noGrp="1"/>
          </p:cNvSpPr>
          <p:nvPr>
            <p:ph type="ftr"/>
          </p:nvPr>
        </p:nvSpPr>
        <p:spPr>
          <a:xfrm>
            <a:off x="4038480" y="6356520"/>
            <a:ext cx="4114440" cy="364680"/>
          </a:xfrm>
          <a:prstGeom prst="rect">
            <a:avLst/>
          </a:prstGeom>
          <a:noFill/>
          <a:ln w="0">
            <a:noFill/>
          </a:ln>
        </p:spPr>
        <p:txBody>
          <a:bodyPr anchor="ctr">
            <a:noAutofit/>
          </a:bodyPr>
          <a:p>
            <a:endParaRPr b="0" lang="en-US" sz="2400" spc="-1" strike="noStrike">
              <a:latin typeface="Times New Roman"/>
            </a:endParaRPr>
          </a:p>
        </p:txBody>
      </p:sp>
      <p:sp>
        <p:nvSpPr>
          <p:cNvPr id="45" name="PlaceHolder 5"/>
          <p:cNvSpPr>
            <a:spLocks noGrp="1"/>
          </p:cNvSpPr>
          <p:nvPr>
            <p:ph type="sldNum"/>
          </p:nvPr>
        </p:nvSpPr>
        <p:spPr>
          <a:xfrm>
            <a:off x="8610480" y="6356520"/>
            <a:ext cx="2742840" cy="364680"/>
          </a:xfrm>
          <a:prstGeom prst="rect">
            <a:avLst/>
          </a:prstGeom>
          <a:noFill/>
          <a:ln w="0">
            <a:noFill/>
          </a:ln>
        </p:spPr>
        <p:txBody>
          <a:bodyPr anchor="ctr">
            <a:noAutofit/>
          </a:bodyPr>
          <a:p>
            <a:pPr algn="r">
              <a:lnSpc>
                <a:spcPct val="100000"/>
              </a:lnSpc>
            </a:pPr>
            <a:fld id="{59D55259-BE50-4695-96B4-83FC3FC99C35}" type="slidenum">
              <a:rPr b="0" lang="en-US" sz="1200" spc="-1" strike="noStrike">
                <a:solidFill>
                  <a:srgbClr val="8b8b8b"/>
                </a:solidFill>
                <a:latin typeface="Calibri"/>
              </a:rPr>
              <a:t>&lt;number&gt;</a:t>
            </a:fld>
            <a:endParaRPr b="0" lang="en-US" sz="12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2" name="PlaceHolder 1"/>
          <p:cNvSpPr>
            <a:spLocks noGrp="1"/>
          </p:cNvSpPr>
          <p:nvPr>
            <p:ph type="dt"/>
          </p:nvPr>
        </p:nvSpPr>
        <p:spPr>
          <a:xfrm>
            <a:off x="838080" y="6356520"/>
            <a:ext cx="2742840" cy="364680"/>
          </a:xfrm>
          <a:prstGeom prst="rect">
            <a:avLst/>
          </a:prstGeom>
          <a:noFill/>
          <a:ln w="0">
            <a:noFill/>
          </a:ln>
        </p:spPr>
        <p:txBody>
          <a:bodyPr anchor="ctr">
            <a:noAutofit/>
          </a:bodyPr>
          <a:p>
            <a:pPr>
              <a:lnSpc>
                <a:spcPct val="100000"/>
              </a:lnSpc>
            </a:pPr>
            <a:fld id="{EF63C7FB-3E43-417C-8FF7-8A7636ADF662}" type="datetime">
              <a:rPr b="0" lang="en-US" sz="1200" spc="-1" strike="noStrike">
                <a:solidFill>
                  <a:srgbClr val="8b8b8b"/>
                </a:solidFill>
                <a:latin typeface="Calibri"/>
              </a:rPr>
              <a:t>12/10/21</a:t>
            </a:fld>
            <a:endParaRPr b="0" lang="en-US" sz="1200" spc="-1" strike="noStrike">
              <a:latin typeface="Times New Roman"/>
            </a:endParaRPr>
          </a:p>
        </p:txBody>
      </p:sp>
      <p:sp>
        <p:nvSpPr>
          <p:cNvPr id="83" name="PlaceHolder 2"/>
          <p:cNvSpPr>
            <a:spLocks noGrp="1"/>
          </p:cNvSpPr>
          <p:nvPr>
            <p:ph type="ftr"/>
          </p:nvPr>
        </p:nvSpPr>
        <p:spPr>
          <a:xfrm>
            <a:off x="4038480" y="6356520"/>
            <a:ext cx="4114440" cy="364680"/>
          </a:xfrm>
          <a:prstGeom prst="rect">
            <a:avLst/>
          </a:prstGeom>
          <a:noFill/>
          <a:ln w="0">
            <a:noFill/>
          </a:ln>
        </p:spPr>
        <p:txBody>
          <a:bodyPr anchor="ctr">
            <a:noAutofit/>
          </a:bodyPr>
          <a:p>
            <a:endParaRPr b="0" lang="en-US" sz="2400" spc="-1" strike="noStrike">
              <a:latin typeface="Times New Roman"/>
            </a:endParaRPr>
          </a:p>
        </p:txBody>
      </p:sp>
      <p:sp>
        <p:nvSpPr>
          <p:cNvPr id="84" name="PlaceHolder 3"/>
          <p:cNvSpPr>
            <a:spLocks noGrp="1"/>
          </p:cNvSpPr>
          <p:nvPr>
            <p:ph type="sldNum"/>
          </p:nvPr>
        </p:nvSpPr>
        <p:spPr>
          <a:xfrm>
            <a:off x="8610480" y="6356520"/>
            <a:ext cx="2742840" cy="364680"/>
          </a:xfrm>
          <a:prstGeom prst="rect">
            <a:avLst/>
          </a:prstGeom>
          <a:noFill/>
          <a:ln w="0">
            <a:noFill/>
          </a:ln>
        </p:spPr>
        <p:txBody>
          <a:bodyPr anchor="ctr">
            <a:noAutofit/>
          </a:bodyPr>
          <a:p>
            <a:pPr algn="r">
              <a:lnSpc>
                <a:spcPct val="100000"/>
              </a:lnSpc>
            </a:pPr>
            <a:fld id="{DD7504D1-40F7-4EEF-8E30-B44AD0A72BEB}" type="slidenum">
              <a:rPr b="0" lang="en-US" sz="1200" spc="-1" strike="noStrike">
                <a:solidFill>
                  <a:srgbClr val="8b8b8b"/>
                </a:solidFill>
                <a:latin typeface="Calibri"/>
              </a:rPr>
              <a:t>&lt;number&gt;</a:t>
            </a:fld>
            <a:endParaRPr b="0" lang="en-US" sz="1200" spc="-1" strike="noStrike">
              <a:latin typeface="Times New Roman"/>
            </a:endParaRPr>
          </a:p>
        </p:txBody>
      </p:sp>
      <p:sp>
        <p:nvSpPr>
          <p:cNvPr id="85"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r>
              <a:rPr b="0" lang="en-US" sz="1800" spc="-1" strike="noStrike">
                <a:solidFill>
                  <a:srgbClr val="000000"/>
                </a:solidFill>
                <a:latin typeface="Calibri"/>
              </a:rPr>
              <a:t>Click to edit the title text format</a:t>
            </a:r>
            <a:endParaRPr b="0" lang="en-US" sz="1800" spc="-1" strike="noStrike">
              <a:solidFill>
                <a:srgbClr val="000000"/>
              </a:solidFill>
              <a:latin typeface="Calibri"/>
            </a:endParaRPr>
          </a:p>
        </p:txBody>
      </p:sp>
      <p:sp>
        <p:nvSpPr>
          <p:cNvPr id="86"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2800" spc="-1" strike="noStrike">
                <a:solidFill>
                  <a:srgbClr val="000000"/>
                </a:solidFill>
                <a:latin typeface="Calibri"/>
              </a:rPr>
              <a:t>Click to edit the outline text format</a:t>
            </a:r>
            <a:endParaRPr b="0" lang="en-US" sz="28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en-US" sz="2000" spc="-1" strike="noStrike">
                <a:solidFill>
                  <a:srgbClr val="000000"/>
                </a:solidFill>
                <a:latin typeface="Calibri"/>
              </a:rPr>
              <a:t>Second Outline Level</a:t>
            </a:r>
            <a:endParaRPr b="0" lang="en-US" sz="2000" spc="-1" strike="noStrike">
              <a:solidFill>
                <a:srgbClr val="000000"/>
              </a:solidFill>
              <a:latin typeface="Calibri"/>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Calibri"/>
              </a:rPr>
              <a:t>Third Outline Level</a:t>
            </a:r>
            <a:endParaRPr b="0" lang="en-US" sz="1800" spc="-1" strike="noStrike">
              <a:solidFill>
                <a:srgbClr val="000000"/>
              </a:solidFill>
              <a:latin typeface="Calibri"/>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Calibri"/>
              </a:rPr>
              <a:t>Fourth Outline Level</a:t>
            </a:r>
            <a:endParaRPr b="0" lang="en-US" sz="1800" spc="-1" strike="noStrike">
              <a:solidFill>
                <a:srgbClr val="000000"/>
              </a:solidFill>
              <a:latin typeface="Calibri"/>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Calibri"/>
              </a:rPr>
              <a:t>Fifth Outline Level</a:t>
            </a:r>
            <a:endParaRPr b="0" lang="en-US" sz="2000" spc="-1" strike="noStrike">
              <a:solidFill>
                <a:srgbClr val="000000"/>
              </a:solidFill>
              <a:latin typeface="Calibri"/>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Calibri"/>
              </a:rPr>
              <a:t>Sixth Outline Level</a:t>
            </a:r>
            <a:endParaRPr b="0" lang="en-US" sz="2000" spc="-1" strike="noStrike">
              <a:solidFill>
                <a:srgbClr val="000000"/>
              </a:solidFill>
              <a:latin typeface="Calibri"/>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Calibri"/>
              </a:rPr>
              <a:t>Seventh Outline Level</a:t>
            </a:r>
            <a:endParaRPr b="0" lang="en-US"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0.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hyperlink" Target="https://en.wikipedia.org/wiki/Indoor_positioning_system" TargetMode="External"/><Relationship Id="rId2" Type="http://schemas.openxmlformats.org/officeDocument/2006/relationships/hyperlink" Target="https://en.wikipedia.org/wiki/Wi-Fi_positioning_system" TargetMode="External"/><Relationship Id="rId3" Type="http://schemas.openxmlformats.org/officeDocument/2006/relationships/hyperlink" Target="https://en.wikipedia.org/wiki/Bluetooth_low_energy_beacon" TargetMode="External"/><Relationship Id="rId4" Type="http://schemas.openxmlformats.org/officeDocument/2006/relationships/hyperlink" Target="https://en.wikipedia.org/wiki/Magnetic_positioning" TargetMode="External"/><Relationship Id="rId5" Type="http://schemas.openxmlformats.org/officeDocument/2006/relationships/hyperlink" Target="https://www.inpixon.com/use-cases" TargetMode="External"/><Relationship Id="rId6" Type="http://schemas.openxmlformats.org/officeDocument/2006/relationships/hyperlink" Target="https://www.inpixon.com/technology" TargetMode="External"/><Relationship Id="rId7"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3" name="PlaceHolder 1"/>
          <p:cNvSpPr>
            <a:spLocks noGrp="1"/>
          </p:cNvSpPr>
          <p:nvPr>
            <p:ph type="title"/>
          </p:nvPr>
        </p:nvSpPr>
        <p:spPr>
          <a:xfrm>
            <a:off x="914760" y="2561040"/>
            <a:ext cx="10515240" cy="1325160"/>
          </a:xfrm>
          <a:prstGeom prst="rect">
            <a:avLst/>
          </a:prstGeom>
          <a:noFill/>
          <a:ln w="0">
            <a:noFill/>
          </a:ln>
        </p:spPr>
        <p:txBody>
          <a:bodyPr anchor="ctr">
            <a:noAutofit/>
          </a:bodyPr>
          <a:p>
            <a:pPr algn="ctr">
              <a:lnSpc>
                <a:spcPct val="90000"/>
              </a:lnSpc>
            </a:pPr>
            <a:r>
              <a:rPr b="0" lang="en-US" sz="4400" spc="-1" strike="noStrike">
                <a:solidFill>
                  <a:srgbClr val="000000"/>
                </a:solidFill>
                <a:latin typeface="Calibri Light"/>
              </a:rPr>
              <a:t>Indoor positioning system</a:t>
            </a:r>
            <a:endParaRPr b="0" lang="en-US" sz="4400" spc="-1" strike="noStrike">
              <a:solidFill>
                <a:srgbClr val="000000"/>
              </a:solidFill>
              <a:latin typeface="Calibri"/>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59" name="" descr=""/>
          <p:cNvPicPr/>
          <p:nvPr/>
        </p:nvPicPr>
        <p:blipFill>
          <a:blip r:embed="rId1"/>
          <a:stretch/>
        </p:blipFill>
        <p:spPr>
          <a:xfrm>
            <a:off x="87120" y="101520"/>
            <a:ext cx="8858160" cy="6643440"/>
          </a:xfrm>
          <a:prstGeom prst="rect">
            <a:avLst/>
          </a:prstGeom>
          <a:ln w="0">
            <a:solidFill>
              <a:srgbClr val="666666"/>
            </a:solidFill>
          </a:ln>
        </p:spPr>
      </p:pic>
      <p:sp>
        <p:nvSpPr>
          <p:cNvPr id="160" name=""/>
          <p:cNvSpPr/>
          <p:nvPr/>
        </p:nvSpPr>
        <p:spPr>
          <a:xfrm>
            <a:off x="8252640" y="1930680"/>
            <a:ext cx="562680" cy="129960"/>
          </a:xfrm>
          <a:custGeom>
            <a:avLst/>
            <a:gdLst/>
            <a:ahLst/>
            <a:rect l="0" t="0" r="r" b="b"/>
            <a:pathLst>
              <a:path w="1565" h="363">
                <a:moveTo>
                  <a:pt x="1564" y="90"/>
                </a:moveTo>
                <a:lnTo>
                  <a:pt x="391" y="90"/>
                </a:lnTo>
                <a:lnTo>
                  <a:pt x="391" y="0"/>
                </a:lnTo>
                <a:lnTo>
                  <a:pt x="0" y="181"/>
                </a:lnTo>
                <a:lnTo>
                  <a:pt x="391" y="362"/>
                </a:lnTo>
                <a:lnTo>
                  <a:pt x="391" y="271"/>
                </a:lnTo>
                <a:lnTo>
                  <a:pt x="1564" y="271"/>
                </a:lnTo>
                <a:lnTo>
                  <a:pt x="1564" y="90"/>
                </a:lnTo>
              </a:path>
            </a:pathLst>
          </a:cu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61" name=""/>
          <p:cNvSpPr/>
          <p:nvPr/>
        </p:nvSpPr>
        <p:spPr>
          <a:xfrm>
            <a:off x="5992560" y="1644840"/>
            <a:ext cx="320400" cy="277200"/>
          </a:xfrm>
          <a:prstGeom prst="rect">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62" name=""/>
          <p:cNvSpPr/>
          <p:nvPr/>
        </p:nvSpPr>
        <p:spPr>
          <a:xfrm>
            <a:off x="3832920" y="1645200"/>
            <a:ext cx="320400" cy="277200"/>
          </a:xfrm>
          <a:prstGeom prst="rect">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63" name=""/>
          <p:cNvSpPr/>
          <p:nvPr/>
        </p:nvSpPr>
        <p:spPr>
          <a:xfrm>
            <a:off x="5201280" y="2041560"/>
            <a:ext cx="320400" cy="277200"/>
          </a:xfrm>
          <a:prstGeom prst="rect">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64" name=""/>
          <p:cNvSpPr txBox="1"/>
          <p:nvPr/>
        </p:nvSpPr>
        <p:spPr>
          <a:xfrm>
            <a:off x="5199120" y="1995120"/>
            <a:ext cx="30708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2</a:t>
            </a:r>
            <a:endParaRPr b="0" lang="en-US" sz="1800" spc="-1" strike="noStrike">
              <a:solidFill>
                <a:srgbClr val="000000"/>
              </a:solidFill>
              <a:latin typeface="Arial"/>
            </a:endParaRPr>
          </a:p>
        </p:txBody>
      </p:sp>
      <p:sp>
        <p:nvSpPr>
          <p:cNvPr id="165" name=""/>
          <p:cNvSpPr txBox="1"/>
          <p:nvPr/>
        </p:nvSpPr>
        <p:spPr>
          <a:xfrm>
            <a:off x="5991480" y="1599120"/>
            <a:ext cx="30708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1</a:t>
            </a:r>
            <a:endParaRPr b="0" lang="en-US" sz="1800" spc="-1" strike="noStrike">
              <a:solidFill>
                <a:srgbClr val="000000"/>
              </a:solidFill>
              <a:latin typeface="Arial"/>
            </a:endParaRPr>
          </a:p>
        </p:txBody>
      </p:sp>
      <p:sp>
        <p:nvSpPr>
          <p:cNvPr id="166" name=""/>
          <p:cNvSpPr txBox="1"/>
          <p:nvPr/>
        </p:nvSpPr>
        <p:spPr>
          <a:xfrm>
            <a:off x="3831840" y="1599120"/>
            <a:ext cx="30708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3</a:t>
            </a:r>
            <a:endParaRPr b="0" lang="en-US" sz="1800" spc="-1" strike="noStrike">
              <a:solidFill>
                <a:srgbClr val="000000"/>
              </a:solidFill>
              <a:latin typeface="Arial"/>
            </a:endParaRPr>
          </a:p>
        </p:txBody>
      </p:sp>
      <p:sp>
        <p:nvSpPr>
          <p:cNvPr id="167" name=""/>
          <p:cNvSpPr/>
          <p:nvPr/>
        </p:nvSpPr>
        <p:spPr>
          <a:xfrm>
            <a:off x="6636600" y="1853640"/>
            <a:ext cx="628920" cy="380160"/>
          </a:xfrm>
          <a:custGeom>
            <a:avLst/>
            <a:gdLst/>
            <a:ah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68" name=""/>
          <p:cNvSpPr/>
          <p:nvPr/>
        </p:nvSpPr>
        <p:spPr>
          <a:xfrm>
            <a:off x="9161640" y="961920"/>
            <a:ext cx="320400" cy="277200"/>
          </a:xfrm>
          <a:prstGeom prst="rect">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69" name=""/>
          <p:cNvSpPr/>
          <p:nvPr/>
        </p:nvSpPr>
        <p:spPr>
          <a:xfrm>
            <a:off x="9113400" y="1355040"/>
            <a:ext cx="394920" cy="248040"/>
          </a:xfrm>
          <a:custGeom>
            <a:avLst/>
            <a:gdLst/>
            <a:ah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70" name=""/>
          <p:cNvSpPr txBox="1"/>
          <p:nvPr/>
        </p:nvSpPr>
        <p:spPr>
          <a:xfrm>
            <a:off x="9527760" y="1302840"/>
            <a:ext cx="2332440" cy="937080"/>
          </a:xfrm>
          <a:prstGeom prst="rect">
            <a:avLst/>
          </a:prstGeom>
          <a:noFill/>
          <a:ln w="0">
            <a:noFill/>
          </a:ln>
        </p:spPr>
        <p:txBody>
          <a:bodyPr lIns="90000" rIns="90000" tIns="45000" bIns="45000" anchor="t">
            <a:noAutofit/>
          </a:bodyPr>
          <a:p>
            <a:pPr>
              <a:lnSpc>
                <a:spcPct val="100000"/>
              </a:lnSpc>
            </a:pPr>
            <a:r>
              <a:rPr b="0" lang="en-US" sz="1500" spc="-1" strike="noStrike">
                <a:solidFill>
                  <a:srgbClr val="000000"/>
                </a:solidFill>
                <a:latin typeface="Arial"/>
              </a:rPr>
              <a:t>identification of a person at the entrance (using methods described on 5</a:t>
            </a:r>
            <a:r>
              <a:rPr b="0" lang="en-US" sz="1500" spc="-1" strike="noStrike" baseline="14000000">
                <a:solidFill>
                  <a:srgbClr val="000000"/>
                </a:solidFill>
                <a:latin typeface="Arial"/>
              </a:rPr>
              <a:t>th</a:t>
            </a:r>
            <a:r>
              <a:rPr b="0" lang="en-US" sz="1500" spc="-1" strike="noStrike">
                <a:solidFill>
                  <a:srgbClr val="000000"/>
                </a:solidFill>
                <a:latin typeface="Arial"/>
              </a:rPr>
              <a:t> slide)</a:t>
            </a:r>
            <a:endParaRPr b="0" lang="en-US" sz="1500" spc="-1" strike="noStrike">
              <a:solidFill>
                <a:srgbClr val="000000"/>
              </a:solidFill>
              <a:latin typeface="Arial"/>
            </a:endParaRPr>
          </a:p>
        </p:txBody>
      </p:sp>
      <p:sp>
        <p:nvSpPr>
          <p:cNvPr id="171" name=""/>
          <p:cNvSpPr txBox="1"/>
          <p:nvPr/>
        </p:nvSpPr>
        <p:spPr>
          <a:xfrm>
            <a:off x="9527760" y="918000"/>
            <a:ext cx="1329840" cy="384840"/>
          </a:xfrm>
          <a:prstGeom prst="rect">
            <a:avLst/>
          </a:prstGeom>
          <a:noFill/>
          <a:ln w="0">
            <a:noFill/>
          </a:ln>
        </p:spPr>
        <p:txBody>
          <a:bodyPr lIns="90000" rIns="90000" tIns="45000" bIns="45000" anchor="t">
            <a:noAutofit/>
          </a:bodyPr>
          <a:p>
            <a:r>
              <a:rPr b="0" lang="en-US" sz="1600" spc="-1" strike="noStrike">
                <a:solidFill>
                  <a:srgbClr val="000000"/>
                </a:solidFill>
                <a:latin typeface="Arial"/>
              </a:rPr>
              <a:t>camera</a:t>
            </a:r>
            <a:endParaRPr b="0" lang="en-US" sz="1600" spc="-1" strike="noStrike">
              <a:solidFill>
                <a:srgbClr val="000000"/>
              </a:solidFill>
              <a:latin typeface="Arial"/>
            </a:endParaRPr>
          </a:p>
        </p:txBody>
      </p:sp>
      <p:sp>
        <p:nvSpPr>
          <p:cNvPr id="172" name=""/>
          <p:cNvSpPr/>
          <p:nvPr/>
        </p:nvSpPr>
        <p:spPr>
          <a:xfrm>
            <a:off x="6029640" y="3301920"/>
            <a:ext cx="320400" cy="277200"/>
          </a:xfrm>
          <a:prstGeom prst="rect">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73" name=""/>
          <p:cNvSpPr txBox="1"/>
          <p:nvPr/>
        </p:nvSpPr>
        <p:spPr>
          <a:xfrm>
            <a:off x="6027480" y="3255120"/>
            <a:ext cx="30708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4</a:t>
            </a:r>
            <a:endParaRPr b="0" lang="en-US" sz="1800" spc="-1" strike="noStrike">
              <a:solidFill>
                <a:srgbClr val="000000"/>
              </a:solidFill>
              <a:latin typeface="Arial"/>
            </a:endParaRPr>
          </a:p>
        </p:txBody>
      </p:sp>
      <p:sp>
        <p:nvSpPr>
          <p:cNvPr id="174" name=""/>
          <p:cNvSpPr/>
          <p:nvPr/>
        </p:nvSpPr>
        <p:spPr>
          <a:xfrm>
            <a:off x="8972640" y="2650680"/>
            <a:ext cx="562680" cy="129960"/>
          </a:xfrm>
          <a:custGeom>
            <a:avLst/>
            <a:gdLst/>
            <a:ahLst/>
            <a:rect l="0" t="0" r="r" b="b"/>
            <a:pathLst>
              <a:path w="1565" h="363">
                <a:moveTo>
                  <a:pt x="1564" y="90"/>
                </a:moveTo>
                <a:lnTo>
                  <a:pt x="391" y="90"/>
                </a:lnTo>
                <a:lnTo>
                  <a:pt x="391" y="0"/>
                </a:lnTo>
                <a:lnTo>
                  <a:pt x="0" y="181"/>
                </a:lnTo>
                <a:lnTo>
                  <a:pt x="391" y="362"/>
                </a:lnTo>
                <a:lnTo>
                  <a:pt x="391" y="271"/>
                </a:lnTo>
                <a:lnTo>
                  <a:pt x="1564" y="271"/>
                </a:lnTo>
                <a:lnTo>
                  <a:pt x="1564" y="90"/>
                </a:lnTo>
              </a:path>
            </a:pathLst>
          </a:cu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75" name=""/>
          <p:cNvSpPr txBox="1"/>
          <p:nvPr/>
        </p:nvSpPr>
        <p:spPr>
          <a:xfrm>
            <a:off x="9527760" y="2430360"/>
            <a:ext cx="1329840" cy="572040"/>
          </a:xfrm>
          <a:prstGeom prst="rect">
            <a:avLst/>
          </a:prstGeom>
          <a:noFill/>
          <a:ln w="0">
            <a:noFill/>
          </a:ln>
        </p:spPr>
        <p:txBody>
          <a:bodyPr lIns="90000" rIns="90000" tIns="45000" bIns="45000" anchor="t">
            <a:noAutofit/>
          </a:bodyPr>
          <a:p>
            <a:r>
              <a:rPr b="0" lang="en-US" sz="1600" spc="-1" strike="noStrike">
                <a:solidFill>
                  <a:srgbClr val="000000"/>
                </a:solidFill>
                <a:latin typeface="Arial"/>
              </a:rPr>
              <a:t>entrance</a:t>
            </a:r>
            <a:r>
              <a:rPr b="0" lang="en-US" sz="1800" spc="-1" strike="noStrike">
                <a:solidFill>
                  <a:srgbClr val="000000"/>
                </a:solidFill>
                <a:latin typeface="Arial"/>
              </a:rPr>
              <a:t> </a:t>
            </a:r>
            <a:r>
              <a:rPr b="0" lang="en-US" sz="1600" spc="-1" strike="noStrike">
                <a:solidFill>
                  <a:srgbClr val="000000"/>
                </a:solidFill>
                <a:latin typeface="Arial"/>
              </a:rPr>
              <a:t>door</a:t>
            </a:r>
            <a:endParaRPr b="0" lang="en-US" sz="1600" spc="-1" strike="noStrike">
              <a:solidFill>
                <a:srgbClr val="000000"/>
              </a:solidFill>
              <a:latin typeface="Arial"/>
            </a:endParaRPr>
          </a:p>
        </p:txBody>
      </p:sp>
      <p:sp>
        <p:nvSpPr>
          <p:cNvPr id="176" name=""/>
          <p:cNvSpPr/>
          <p:nvPr/>
        </p:nvSpPr>
        <p:spPr>
          <a:xfrm>
            <a:off x="6272280" y="2520000"/>
            <a:ext cx="216360" cy="216360"/>
          </a:xfrm>
          <a:prstGeom prst="smileyFace">
            <a:avLst>
              <a:gd name="adj" fmla="val 9282"/>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77" name=""/>
          <p:cNvSpPr/>
          <p:nvPr/>
        </p:nvSpPr>
        <p:spPr>
          <a:xfrm>
            <a:off x="6289920" y="3316320"/>
            <a:ext cx="207720" cy="216720"/>
          </a:xfrm>
          <a:prstGeom prst="smileyFace">
            <a:avLst>
              <a:gd name="adj" fmla="val 9282"/>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78" name=""/>
          <p:cNvSpPr txBox="1"/>
          <p:nvPr/>
        </p:nvSpPr>
        <p:spPr>
          <a:xfrm>
            <a:off x="6099840" y="2823120"/>
            <a:ext cx="49788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2m</a:t>
            </a:r>
            <a:endParaRPr b="0" lang="en-US" sz="1800" spc="-1" strike="noStrike">
              <a:solidFill>
                <a:srgbClr val="000000"/>
              </a:solidFill>
              <a:latin typeface="Arial"/>
            </a:endParaRPr>
          </a:p>
        </p:txBody>
      </p:sp>
      <p:sp>
        <p:nvSpPr>
          <p:cNvPr id="179" name=""/>
          <p:cNvSpPr/>
          <p:nvPr/>
        </p:nvSpPr>
        <p:spPr>
          <a:xfrm>
            <a:off x="6384960" y="2745000"/>
            <a:ext cx="8640" cy="545400"/>
          </a:xfrm>
          <a:prstGeom prst="line">
            <a:avLst/>
          </a:prstGeom>
          <a:ln w="0">
            <a:solidFill>
              <a:srgbClr val="000000"/>
            </a:solidFill>
            <a:headEnd len="med" type="triangle" w="med"/>
            <a:tailEnd len="med" type="triangle" w="med"/>
          </a:ln>
        </p:spPr>
        <p:style>
          <a:lnRef idx="0"/>
          <a:fillRef idx="0"/>
          <a:effectRef idx="0"/>
          <a:fontRef idx="minor"/>
        </p:style>
      </p:sp>
      <p:sp>
        <p:nvSpPr>
          <p:cNvPr id="180" name=""/>
          <p:cNvSpPr txBox="1"/>
          <p:nvPr/>
        </p:nvSpPr>
        <p:spPr>
          <a:xfrm>
            <a:off x="8942040" y="138240"/>
            <a:ext cx="3256200" cy="753480"/>
          </a:xfrm>
          <a:prstGeom prst="rect">
            <a:avLst/>
          </a:prstGeom>
          <a:noFill/>
          <a:ln w="0">
            <a:noFill/>
          </a:ln>
        </p:spPr>
        <p:txBody>
          <a:bodyPr lIns="90000" rIns="90000" tIns="45000" bIns="45000" anchor="t">
            <a:noAutofit/>
          </a:bodyPr>
          <a:p>
            <a:r>
              <a:rPr b="0" lang="en-US" sz="1500" spc="-1" strike="noStrike">
                <a:solidFill>
                  <a:srgbClr val="000000"/>
                </a:solidFill>
                <a:latin typeface="Calibri"/>
              </a:rPr>
              <a:t>Scenario 2 </a:t>
            </a:r>
            <a:endParaRPr b="0" lang="en-US" sz="1500" spc="-1" strike="noStrike">
              <a:solidFill>
                <a:srgbClr val="000000"/>
              </a:solidFill>
              <a:latin typeface="Arial"/>
            </a:endParaRPr>
          </a:p>
          <a:p>
            <a:r>
              <a:rPr b="0" lang="en-US" sz="1500" spc="-1" strike="noStrike">
                <a:solidFill>
                  <a:srgbClr val="000000"/>
                </a:solidFill>
                <a:latin typeface="Calibri"/>
              </a:rPr>
              <a:t>(indoor tracking and monitoring Covid-19, meeting)</a:t>
            </a:r>
            <a:endParaRPr b="0" lang="en-US" sz="15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1" name="PlaceHolder 1"/>
          <p:cNvSpPr>
            <a:spLocks noGrp="1"/>
          </p:cNvSpPr>
          <p:nvPr>
            <p:ph/>
          </p:nvPr>
        </p:nvSpPr>
        <p:spPr>
          <a:xfrm>
            <a:off x="838080" y="1712880"/>
            <a:ext cx="10515240" cy="4350960"/>
          </a:xfrm>
          <a:prstGeom prst="rect">
            <a:avLst/>
          </a:prstGeom>
          <a:noFill/>
          <a:ln w="0">
            <a:noFill/>
          </a:ln>
        </p:spPr>
        <p:txBody>
          <a:bodyPr anchor="t">
            <a:noAutofit/>
          </a:bodyPr>
          <a:p>
            <a:pPr marL="228600" indent="-228600">
              <a:spcBef>
                <a:spcPts val="1417"/>
              </a:spcBef>
              <a:buClr>
                <a:srgbClr val="000000"/>
              </a:buClr>
              <a:buFont typeface="Arial"/>
              <a:buChar char="•"/>
            </a:pPr>
            <a:r>
              <a:rPr b="0" lang="en-US" sz="2000" spc="-1" strike="noStrike">
                <a:solidFill>
                  <a:srgbClr val="000000"/>
                </a:solidFill>
                <a:latin typeface="Calibri"/>
              </a:rPr>
              <a:t>2 people enter the same corridor </a:t>
            </a:r>
            <a:endParaRPr b="0" lang="en-US" sz="2000" spc="-1" strike="noStrike">
              <a:solidFill>
                <a:srgbClr val="000000"/>
              </a:solidFill>
              <a:latin typeface="Calibri"/>
            </a:endParaRPr>
          </a:p>
          <a:p>
            <a:pPr marL="228600" indent="-228600">
              <a:spcBef>
                <a:spcPts val="1417"/>
              </a:spcBef>
              <a:buClr>
                <a:srgbClr val="000000"/>
              </a:buClr>
              <a:buFont typeface="Arial"/>
              <a:buChar char="•"/>
            </a:pPr>
            <a:r>
              <a:rPr b="0" lang="en-US" sz="2000" spc="-1" strike="noStrike">
                <a:solidFill>
                  <a:srgbClr val="000000"/>
                </a:solidFill>
                <a:latin typeface="Calibri"/>
              </a:rPr>
              <a:t>Camera 4 checking whether they have 2m distance between each other </a:t>
            </a:r>
            <a:endParaRPr b="0" lang="en-US" sz="2000" spc="-1" strike="noStrike">
              <a:solidFill>
                <a:srgbClr val="000000"/>
              </a:solidFill>
              <a:latin typeface="Calibri"/>
            </a:endParaRPr>
          </a:p>
          <a:p>
            <a:pPr marL="228600" indent="-228600">
              <a:spcBef>
                <a:spcPts val="1417"/>
              </a:spcBef>
              <a:buClr>
                <a:srgbClr val="000000"/>
              </a:buClr>
              <a:buFont typeface="Arial"/>
              <a:buChar char="•"/>
            </a:pPr>
            <a:r>
              <a:rPr b="0" lang="en-US" sz="2000" spc="-1" strike="noStrike">
                <a:solidFill>
                  <a:srgbClr val="000000"/>
                </a:solidFill>
                <a:latin typeface="Calibri"/>
              </a:rPr>
              <a:t>In case they have less than 2m distance or if they don’t have to meet at all, system sends alert to them and the security (via application or sms)</a:t>
            </a:r>
            <a:endParaRPr b="0" lang="en-US" sz="2000" spc="-1" strike="noStrike">
              <a:solidFill>
                <a:srgbClr val="000000"/>
              </a:solidFill>
              <a:latin typeface="Calibri"/>
            </a:endParaRPr>
          </a:p>
        </p:txBody>
      </p:sp>
      <p:sp>
        <p:nvSpPr>
          <p:cNvPr id="182" name=""/>
          <p:cNvSpPr txBox="1"/>
          <p:nvPr/>
        </p:nvSpPr>
        <p:spPr>
          <a:xfrm>
            <a:off x="259560" y="631080"/>
            <a:ext cx="10728720" cy="676440"/>
          </a:xfrm>
          <a:prstGeom prst="rect">
            <a:avLst/>
          </a:prstGeom>
          <a:noFill/>
          <a:ln w="0">
            <a:noFill/>
          </a:ln>
        </p:spPr>
        <p:txBody>
          <a:bodyPr lIns="90000" rIns="90000" tIns="45000" bIns="45000" anchor="t">
            <a:noAutofit/>
          </a:bodyPr>
          <a:p>
            <a:r>
              <a:rPr b="0" lang="en-US" sz="2200" spc="-1" strike="noStrike">
                <a:solidFill>
                  <a:srgbClr val="000000"/>
                </a:solidFill>
                <a:latin typeface="Calibri"/>
              </a:rPr>
              <a:t>Scenario 2 (indoor tracking and monitoring Covid-19, meeting)</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3" name="" descr=""/>
          <p:cNvPicPr/>
          <p:nvPr/>
        </p:nvPicPr>
        <p:blipFill>
          <a:blip r:embed="rId1"/>
          <a:stretch/>
        </p:blipFill>
        <p:spPr>
          <a:xfrm>
            <a:off x="51120" y="101520"/>
            <a:ext cx="8858160" cy="6643440"/>
          </a:xfrm>
          <a:prstGeom prst="rect">
            <a:avLst/>
          </a:prstGeom>
          <a:ln w="0">
            <a:solidFill>
              <a:srgbClr val="666666"/>
            </a:solidFill>
          </a:ln>
        </p:spPr>
      </p:pic>
      <p:sp>
        <p:nvSpPr>
          <p:cNvPr id="184" name=""/>
          <p:cNvSpPr/>
          <p:nvPr/>
        </p:nvSpPr>
        <p:spPr>
          <a:xfrm>
            <a:off x="8216640" y="1930680"/>
            <a:ext cx="562680" cy="129960"/>
          </a:xfrm>
          <a:custGeom>
            <a:avLst/>
            <a:gdLst/>
            <a:ahLst/>
            <a:rect l="0" t="0" r="r" b="b"/>
            <a:pathLst>
              <a:path w="1565" h="363">
                <a:moveTo>
                  <a:pt x="1564" y="90"/>
                </a:moveTo>
                <a:lnTo>
                  <a:pt x="391" y="90"/>
                </a:lnTo>
                <a:lnTo>
                  <a:pt x="391" y="0"/>
                </a:lnTo>
                <a:lnTo>
                  <a:pt x="0" y="181"/>
                </a:lnTo>
                <a:lnTo>
                  <a:pt x="391" y="362"/>
                </a:lnTo>
                <a:lnTo>
                  <a:pt x="391" y="271"/>
                </a:lnTo>
                <a:lnTo>
                  <a:pt x="1564" y="271"/>
                </a:lnTo>
                <a:lnTo>
                  <a:pt x="1564" y="90"/>
                </a:lnTo>
              </a:path>
            </a:pathLst>
          </a:cu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85" name=""/>
          <p:cNvSpPr/>
          <p:nvPr/>
        </p:nvSpPr>
        <p:spPr>
          <a:xfrm>
            <a:off x="7036560" y="1644840"/>
            <a:ext cx="320400" cy="277200"/>
          </a:xfrm>
          <a:prstGeom prst="rect">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86" name=""/>
          <p:cNvSpPr txBox="1"/>
          <p:nvPr/>
        </p:nvSpPr>
        <p:spPr>
          <a:xfrm>
            <a:off x="7035480" y="1599120"/>
            <a:ext cx="30708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1</a:t>
            </a:r>
            <a:endParaRPr b="0" lang="en-US" sz="1800" spc="-1" strike="noStrike">
              <a:solidFill>
                <a:srgbClr val="000000"/>
              </a:solidFill>
              <a:latin typeface="Arial"/>
            </a:endParaRPr>
          </a:p>
        </p:txBody>
      </p:sp>
      <p:sp>
        <p:nvSpPr>
          <p:cNvPr id="187" name=""/>
          <p:cNvSpPr/>
          <p:nvPr/>
        </p:nvSpPr>
        <p:spPr>
          <a:xfrm>
            <a:off x="6600600" y="1853640"/>
            <a:ext cx="628920" cy="380160"/>
          </a:xfrm>
          <a:custGeom>
            <a:avLst/>
            <a:gdLst/>
            <a:ah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88" name=""/>
          <p:cNvSpPr/>
          <p:nvPr/>
        </p:nvSpPr>
        <p:spPr>
          <a:xfrm>
            <a:off x="9125640" y="961920"/>
            <a:ext cx="320400" cy="277200"/>
          </a:xfrm>
          <a:prstGeom prst="rect">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89" name=""/>
          <p:cNvSpPr/>
          <p:nvPr/>
        </p:nvSpPr>
        <p:spPr>
          <a:xfrm>
            <a:off x="9077400" y="1355040"/>
            <a:ext cx="394920" cy="248040"/>
          </a:xfrm>
          <a:custGeom>
            <a:avLst/>
            <a:gdLst/>
            <a:ah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90" name=""/>
          <p:cNvSpPr txBox="1"/>
          <p:nvPr/>
        </p:nvSpPr>
        <p:spPr>
          <a:xfrm>
            <a:off x="9491760" y="1302840"/>
            <a:ext cx="2332440" cy="937080"/>
          </a:xfrm>
          <a:prstGeom prst="rect">
            <a:avLst/>
          </a:prstGeom>
          <a:noFill/>
          <a:ln w="0">
            <a:noFill/>
          </a:ln>
        </p:spPr>
        <p:txBody>
          <a:bodyPr lIns="90000" rIns="90000" tIns="45000" bIns="45000" anchor="t">
            <a:noAutofit/>
          </a:bodyPr>
          <a:p>
            <a:pPr>
              <a:lnSpc>
                <a:spcPct val="100000"/>
              </a:lnSpc>
            </a:pPr>
            <a:r>
              <a:rPr b="0" lang="en-US" sz="1500" spc="-1" strike="noStrike">
                <a:solidFill>
                  <a:srgbClr val="000000"/>
                </a:solidFill>
                <a:latin typeface="Arial"/>
              </a:rPr>
              <a:t>identification of a person at the entrance (using methods described on 5</a:t>
            </a:r>
            <a:r>
              <a:rPr b="0" lang="en-US" sz="1500" spc="-1" strike="noStrike" baseline="14000000">
                <a:solidFill>
                  <a:srgbClr val="000000"/>
                </a:solidFill>
                <a:latin typeface="Arial"/>
              </a:rPr>
              <a:t>th</a:t>
            </a:r>
            <a:r>
              <a:rPr b="0" lang="en-US" sz="1500" spc="-1" strike="noStrike">
                <a:solidFill>
                  <a:srgbClr val="000000"/>
                </a:solidFill>
                <a:latin typeface="Arial"/>
              </a:rPr>
              <a:t> slide)</a:t>
            </a:r>
            <a:endParaRPr b="0" lang="en-US" sz="1500" spc="-1" strike="noStrike">
              <a:solidFill>
                <a:srgbClr val="000000"/>
              </a:solidFill>
              <a:latin typeface="Arial"/>
            </a:endParaRPr>
          </a:p>
        </p:txBody>
      </p:sp>
      <p:sp>
        <p:nvSpPr>
          <p:cNvPr id="191" name=""/>
          <p:cNvSpPr txBox="1"/>
          <p:nvPr/>
        </p:nvSpPr>
        <p:spPr>
          <a:xfrm>
            <a:off x="9491760" y="918000"/>
            <a:ext cx="1329840" cy="384840"/>
          </a:xfrm>
          <a:prstGeom prst="rect">
            <a:avLst/>
          </a:prstGeom>
          <a:noFill/>
          <a:ln w="0">
            <a:noFill/>
          </a:ln>
        </p:spPr>
        <p:txBody>
          <a:bodyPr lIns="90000" rIns="90000" tIns="45000" bIns="45000" anchor="t">
            <a:noAutofit/>
          </a:bodyPr>
          <a:p>
            <a:r>
              <a:rPr b="0" lang="en-US" sz="1600" spc="-1" strike="noStrike">
                <a:solidFill>
                  <a:srgbClr val="000000"/>
                </a:solidFill>
                <a:latin typeface="Arial"/>
              </a:rPr>
              <a:t>camera</a:t>
            </a:r>
            <a:endParaRPr b="0" lang="en-US" sz="1600" spc="-1" strike="noStrike">
              <a:solidFill>
                <a:srgbClr val="000000"/>
              </a:solidFill>
              <a:latin typeface="Arial"/>
            </a:endParaRPr>
          </a:p>
        </p:txBody>
      </p:sp>
      <p:sp>
        <p:nvSpPr>
          <p:cNvPr id="192" name=""/>
          <p:cNvSpPr/>
          <p:nvPr/>
        </p:nvSpPr>
        <p:spPr>
          <a:xfrm>
            <a:off x="8936640" y="2650680"/>
            <a:ext cx="562680" cy="129960"/>
          </a:xfrm>
          <a:custGeom>
            <a:avLst/>
            <a:gdLst/>
            <a:ahLst/>
            <a:rect l="0" t="0" r="r" b="b"/>
            <a:pathLst>
              <a:path w="1565" h="363">
                <a:moveTo>
                  <a:pt x="1564" y="90"/>
                </a:moveTo>
                <a:lnTo>
                  <a:pt x="391" y="90"/>
                </a:lnTo>
                <a:lnTo>
                  <a:pt x="391" y="0"/>
                </a:lnTo>
                <a:lnTo>
                  <a:pt x="0" y="181"/>
                </a:lnTo>
                <a:lnTo>
                  <a:pt x="391" y="362"/>
                </a:lnTo>
                <a:lnTo>
                  <a:pt x="391" y="271"/>
                </a:lnTo>
                <a:lnTo>
                  <a:pt x="1564" y="271"/>
                </a:lnTo>
                <a:lnTo>
                  <a:pt x="1564" y="90"/>
                </a:lnTo>
              </a:path>
            </a:pathLst>
          </a:cu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93" name=""/>
          <p:cNvSpPr txBox="1"/>
          <p:nvPr/>
        </p:nvSpPr>
        <p:spPr>
          <a:xfrm>
            <a:off x="9491760" y="2430360"/>
            <a:ext cx="1329840" cy="572040"/>
          </a:xfrm>
          <a:prstGeom prst="rect">
            <a:avLst/>
          </a:prstGeom>
          <a:noFill/>
          <a:ln w="0">
            <a:noFill/>
          </a:ln>
        </p:spPr>
        <p:txBody>
          <a:bodyPr lIns="90000" rIns="90000" tIns="45000" bIns="45000" anchor="t">
            <a:noAutofit/>
          </a:bodyPr>
          <a:p>
            <a:r>
              <a:rPr b="0" lang="en-US" sz="1600" spc="-1" strike="noStrike">
                <a:solidFill>
                  <a:srgbClr val="000000"/>
                </a:solidFill>
                <a:latin typeface="Arial"/>
              </a:rPr>
              <a:t>entrance</a:t>
            </a:r>
            <a:r>
              <a:rPr b="0" lang="en-US" sz="1800" spc="-1" strike="noStrike">
                <a:solidFill>
                  <a:srgbClr val="000000"/>
                </a:solidFill>
                <a:latin typeface="Arial"/>
              </a:rPr>
              <a:t> </a:t>
            </a:r>
            <a:r>
              <a:rPr b="0" lang="en-US" sz="1600" spc="-1" strike="noStrike">
                <a:solidFill>
                  <a:srgbClr val="000000"/>
                </a:solidFill>
                <a:latin typeface="Arial"/>
              </a:rPr>
              <a:t>door</a:t>
            </a:r>
            <a:endParaRPr b="0" lang="en-US" sz="1600" spc="-1" strike="noStrike">
              <a:solidFill>
                <a:srgbClr val="000000"/>
              </a:solidFill>
              <a:latin typeface="Arial"/>
            </a:endParaRPr>
          </a:p>
        </p:txBody>
      </p:sp>
      <p:sp>
        <p:nvSpPr>
          <p:cNvPr id="194" name=""/>
          <p:cNvSpPr/>
          <p:nvPr/>
        </p:nvSpPr>
        <p:spPr>
          <a:xfrm>
            <a:off x="7667640" y="1879200"/>
            <a:ext cx="216360" cy="216360"/>
          </a:xfrm>
          <a:prstGeom prst="smileyFace">
            <a:avLst>
              <a:gd name="adj" fmla="val 9282"/>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95" name=""/>
          <p:cNvSpPr txBox="1"/>
          <p:nvPr/>
        </p:nvSpPr>
        <p:spPr>
          <a:xfrm>
            <a:off x="8941680" y="137880"/>
            <a:ext cx="3256200" cy="753480"/>
          </a:xfrm>
          <a:prstGeom prst="rect">
            <a:avLst/>
          </a:prstGeom>
          <a:noFill/>
          <a:ln w="0">
            <a:noFill/>
          </a:ln>
        </p:spPr>
        <p:txBody>
          <a:bodyPr lIns="90000" rIns="90000" tIns="45000" bIns="45000" anchor="t">
            <a:noAutofit/>
          </a:bodyPr>
          <a:p>
            <a:r>
              <a:rPr b="0" lang="en-US" sz="1500" spc="-1" strike="noStrike">
                <a:solidFill>
                  <a:srgbClr val="000000"/>
                </a:solidFill>
                <a:latin typeface="Calibri"/>
              </a:rPr>
              <a:t>Scenario 3 </a:t>
            </a:r>
            <a:endParaRPr b="0" lang="en-US" sz="1500" spc="-1" strike="noStrike">
              <a:solidFill>
                <a:srgbClr val="000000"/>
              </a:solidFill>
              <a:latin typeface="Arial"/>
            </a:endParaRPr>
          </a:p>
          <a:p>
            <a:r>
              <a:rPr b="0" lang="en-US" sz="1500" spc="-1" strike="noStrike">
                <a:solidFill>
                  <a:srgbClr val="000000"/>
                </a:solidFill>
                <a:latin typeface="Calibri"/>
              </a:rPr>
              <a:t>(indoor tracking and monitoring Covid-19, mask)</a:t>
            </a:r>
            <a:endParaRPr b="0" lang="en-US" sz="15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PlaceHolder 1"/>
          <p:cNvSpPr>
            <a:spLocks noGrp="1"/>
          </p:cNvSpPr>
          <p:nvPr>
            <p:ph/>
          </p:nvPr>
        </p:nvSpPr>
        <p:spPr>
          <a:xfrm>
            <a:off x="838080" y="1712880"/>
            <a:ext cx="10515240" cy="4350960"/>
          </a:xfrm>
          <a:prstGeom prst="rect">
            <a:avLst/>
          </a:prstGeom>
          <a:noFill/>
          <a:ln w="0">
            <a:noFill/>
          </a:ln>
        </p:spPr>
        <p:txBody>
          <a:bodyPr anchor="t">
            <a:noAutofit/>
          </a:bodyPr>
          <a:p>
            <a:pPr marL="228600" indent="-228600">
              <a:spcBef>
                <a:spcPts val="1417"/>
              </a:spcBef>
              <a:buClr>
                <a:srgbClr val="000000"/>
              </a:buClr>
              <a:buFont typeface="Arial"/>
              <a:buChar char="•"/>
            </a:pPr>
            <a:r>
              <a:rPr b="0" lang="en-US" sz="2200" spc="-1" strike="noStrike">
                <a:solidFill>
                  <a:srgbClr val="000000"/>
                </a:solidFill>
                <a:latin typeface="Calibri"/>
              </a:rPr>
              <a:t>When person is entering the building, even before the door where  isic or smartphone is used to unlock it, our system checks wether person has mask </a:t>
            </a:r>
            <a:endParaRPr b="0" lang="en-US" sz="2200" spc="-1" strike="noStrike">
              <a:solidFill>
                <a:srgbClr val="000000"/>
              </a:solidFill>
              <a:latin typeface="Calibri"/>
            </a:endParaRPr>
          </a:p>
        </p:txBody>
      </p:sp>
      <p:sp>
        <p:nvSpPr>
          <p:cNvPr id="197" name=""/>
          <p:cNvSpPr txBox="1"/>
          <p:nvPr/>
        </p:nvSpPr>
        <p:spPr>
          <a:xfrm>
            <a:off x="259560" y="631080"/>
            <a:ext cx="10728720" cy="676440"/>
          </a:xfrm>
          <a:prstGeom prst="rect">
            <a:avLst/>
          </a:prstGeom>
          <a:noFill/>
          <a:ln w="0">
            <a:noFill/>
          </a:ln>
        </p:spPr>
        <p:txBody>
          <a:bodyPr lIns="90000" rIns="90000" tIns="45000" bIns="45000" anchor="t">
            <a:noAutofit/>
          </a:bodyPr>
          <a:p>
            <a:r>
              <a:rPr b="0" lang="en-US" sz="2400" spc="-1" strike="noStrike">
                <a:solidFill>
                  <a:srgbClr val="000000"/>
                </a:solidFill>
                <a:latin typeface="Calibri"/>
              </a:rPr>
              <a:t>Scenario 3 (indoor tracking and monitoring Covid-19, mask)</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98" name="" descr=""/>
          <p:cNvPicPr/>
          <p:nvPr/>
        </p:nvPicPr>
        <p:blipFill>
          <a:blip r:embed="rId1"/>
          <a:stretch/>
        </p:blipFill>
        <p:spPr>
          <a:xfrm>
            <a:off x="123120" y="101520"/>
            <a:ext cx="8858160" cy="6643440"/>
          </a:xfrm>
          <a:prstGeom prst="rect">
            <a:avLst/>
          </a:prstGeom>
          <a:ln w="0">
            <a:solidFill>
              <a:srgbClr val="666666"/>
            </a:solidFill>
          </a:ln>
        </p:spPr>
      </p:pic>
      <p:sp>
        <p:nvSpPr>
          <p:cNvPr id="199" name=""/>
          <p:cNvSpPr/>
          <p:nvPr/>
        </p:nvSpPr>
        <p:spPr>
          <a:xfrm>
            <a:off x="6028560" y="1644840"/>
            <a:ext cx="320400" cy="277200"/>
          </a:xfrm>
          <a:prstGeom prst="rect">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200" name=""/>
          <p:cNvSpPr/>
          <p:nvPr/>
        </p:nvSpPr>
        <p:spPr>
          <a:xfrm>
            <a:off x="3868920" y="1645200"/>
            <a:ext cx="320400" cy="277200"/>
          </a:xfrm>
          <a:prstGeom prst="rect">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201" name=""/>
          <p:cNvSpPr/>
          <p:nvPr/>
        </p:nvSpPr>
        <p:spPr>
          <a:xfrm>
            <a:off x="5237280" y="2041560"/>
            <a:ext cx="320400" cy="277200"/>
          </a:xfrm>
          <a:prstGeom prst="rect">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202" name=""/>
          <p:cNvSpPr txBox="1"/>
          <p:nvPr/>
        </p:nvSpPr>
        <p:spPr>
          <a:xfrm>
            <a:off x="5235120" y="1995120"/>
            <a:ext cx="30708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2</a:t>
            </a:r>
            <a:endParaRPr b="0" lang="en-US" sz="1800" spc="-1" strike="noStrike">
              <a:solidFill>
                <a:srgbClr val="000000"/>
              </a:solidFill>
              <a:latin typeface="Arial"/>
            </a:endParaRPr>
          </a:p>
        </p:txBody>
      </p:sp>
      <p:sp>
        <p:nvSpPr>
          <p:cNvPr id="203" name=""/>
          <p:cNvSpPr txBox="1"/>
          <p:nvPr/>
        </p:nvSpPr>
        <p:spPr>
          <a:xfrm>
            <a:off x="6027480" y="1599120"/>
            <a:ext cx="30708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1</a:t>
            </a:r>
            <a:endParaRPr b="0" lang="en-US" sz="1800" spc="-1" strike="noStrike">
              <a:solidFill>
                <a:srgbClr val="000000"/>
              </a:solidFill>
              <a:latin typeface="Arial"/>
            </a:endParaRPr>
          </a:p>
        </p:txBody>
      </p:sp>
      <p:sp>
        <p:nvSpPr>
          <p:cNvPr id="204" name=""/>
          <p:cNvSpPr txBox="1"/>
          <p:nvPr/>
        </p:nvSpPr>
        <p:spPr>
          <a:xfrm>
            <a:off x="3867840" y="1599120"/>
            <a:ext cx="30708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3</a:t>
            </a:r>
            <a:endParaRPr b="0" lang="en-US" sz="1800" spc="-1" strike="noStrike">
              <a:solidFill>
                <a:srgbClr val="000000"/>
              </a:solidFill>
              <a:latin typeface="Arial"/>
            </a:endParaRPr>
          </a:p>
        </p:txBody>
      </p:sp>
      <p:sp>
        <p:nvSpPr>
          <p:cNvPr id="205" name=""/>
          <p:cNvSpPr/>
          <p:nvPr/>
        </p:nvSpPr>
        <p:spPr>
          <a:xfrm>
            <a:off x="9197640" y="961920"/>
            <a:ext cx="320400" cy="277200"/>
          </a:xfrm>
          <a:prstGeom prst="rect">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206" name=""/>
          <p:cNvSpPr txBox="1"/>
          <p:nvPr/>
        </p:nvSpPr>
        <p:spPr>
          <a:xfrm>
            <a:off x="9563760" y="918000"/>
            <a:ext cx="1329840" cy="384840"/>
          </a:xfrm>
          <a:prstGeom prst="rect">
            <a:avLst/>
          </a:prstGeom>
          <a:noFill/>
          <a:ln w="0">
            <a:noFill/>
          </a:ln>
        </p:spPr>
        <p:txBody>
          <a:bodyPr lIns="90000" rIns="90000" tIns="45000" bIns="45000" anchor="t">
            <a:noAutofit/>
          </a:bodyPr>
          <a:p>
            <a:r>
              <a:rPr b="0" lang="en-US" sz="1600" spc="-1" strike="noStrike">
                <a:solidFill>
                  <a:srgbClr val="000000"/>
                </a:solidFill>
                <a:latin typeface="Arial"/>
              </a:rPr>
              <a:t>camera</a:t>
            </a:r>
            <a:endParaRPr b="0" lang="en-US" sz="1600" spc="-1" strike="noStrike">
              <a:solidFill>
                <a:srgbClr val="000000"/>
              </a:solidFill>
              <a:latin typeface="Arial"/>
            </a:endParaRPr>
          </a:p>
        </p:txBody>
      </p:sp>
      <p:sp>
        <p:nvSpPr>
          <p:cNvPr id="207" name=""/>
          <p:cNvSpPr/>
          <p:nvPr/>
        </p:nvSpPr>
        <p:spPr>
          <a:xfrm>
            <a:off x="6065640" y="3301920"/>
            <a:ext cx="320400" cy="277200"/>
          </a:xfrm>
          <a:prstGeom prst="rect">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208" name=""/>
          <p:cNvSpPr txBox="1"/>
          <p:nvPr/>
        </p:nvSpPr>
        <p:spPr>
          <a:xfrm>
            <a:off x="6063480" y="3255120"/>
            <a:ext cx="30708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4</a:t>
            </a:r>
            <a:endParaRPr b="0" lang="en-US" sz="1800" spc="-1" strike="noStrike">
              <a:solidFill>
                <a:srgbClr val="000000"/>
              </a:solidFill>
              <a:latin typeface="Arial"/>
            </a:endParaRPr>
          </a:p>
        </p:txBody>
      </p:sp>
      <p:sp>
        <p:nvSpPr>
          <p:cNvPr id="209" name=""/>
          <p:cNvSpPr/>
          <p:nvPr/>
        </p:nvSpPr>
        <p:spPr>
          <a:xfrm>
            <a:off x="5097240" y="1846080"/>
            <a:ext cx="233640" cy="225360"/>
          </a:xfrm>
          <a:prstGeom prst="smileyFace">
            <a:avLst>
              <a:gd name="adj" fmla="val 9282"/>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210" name=""/>
          <p:cNvSpPr/>
          <p:nvPr/>
        </p:nvSpPr>
        <p:spPr>
          <a:xfrm>
            <a:off x="5343120" y="1995120"/>
            <a:ext cx="1116360" cy="31320"/>
          </a:xfrm>
          <a:prstGeom prst="line">
            <a:avLst/>
          </a:prstGeom>
          <a:ln w="0">
            <a:solidFill>
              <a:srgbClr val="000000"/>
            </a:solidFill>
          </a:ln>
        </p:spPr>
        <p:style>
          <a:lnRef idx="0"/>
          <a:fillRef idx="0"/>
          <a:effectRef idx="0"/>
          <a:fontRef idx="minor"/>
        </p:style>
      </p:sp>
      <p:sp>
        <p:nvSpPr>
          <p:cNvPr id="211" name=""/>
          <p:cNvSpPr/>
          <p:nvPr/>
        </p:nvSpPr>
        <p:spPr>
          <a:xfrm>
            <a:off x="5165280" y="1645200"/>
            <a:ext cx="25920" cy="190800"/>
          </a:xfrm>
          <a:prstGeom prst="line">
            <a:avLst/>
          </a:prstGeom>
          <a:ln w="0">
            <a:solidFill>
              <a:srgbClr val="000000"/>
            </a:solidFill>
          </a:ln>
        </p:spPr>
        <p:style>
          <a:lnRef idx="0"/>
          <a:fillRef idx="0"/>
          <a:effectRef idx="0"/>
          <a:fontRef idx="minor"/>
        </p:style>
      </p:sp>
      <p:sp>
        <p:nvSpPr>
          <p:cNvPr id="212" name=""/>
          <p:cNvSpPr/>
          <p:nvPr/>
        </p:nvSpPr>
        <p:spPr>
          <a:xfrm flipV="1">
            <a:off x="6438240" y="2026800"/>
            <a:ext cx="21600" cy="1116720"/>
          </a:xfrm>
          <a:prstGeom prst="line">
            <a:avLst/>
          </a:prstGeom>
          <a:ln w="0">
            <a:solidFill>
              <a:srgbClr val="000000"/>
            </a:solidFill>
          </a:ln>
        </p:spPr>
        <p:style>
          <a:lnRef idx="0"/>
          <a:fillRef idx="0"/>
          <a:effectRef idx="0"/>
          <a:fontRef idx="minor"/>
        </p:style>
      </p:sp>
      <p:sp>
        <p:nvSpPr>
          <p:cNvPr id="213" name=""/>
          <p:cNvSpPr/>
          <p:nvPr/>
        </p:nvSpPr>
        <p:spPr>
          <a:xfrm>
            <a:off x="6438240" y="3143520"/>
            <a:ext cx="181800" cy="0"/>
          </a:xfrm>
          <a:prstGeom prst="line">
            <a:avLst/>
          </a:prstGeom>
          <a:ln w="0">
            <a:solidFill>
              <a:srgbClr val="000000"/>
            </a:solidFill>
            <a:tailEnd len="med" type="triangle" w="med"/>
          </a:ln>
        </p:spPr>
        <p:style>
          <a:lnRef idx="0"/>
          <a:fillRef idx="0"/>
          <a:effectRef idx="0"/>
          <a:fontRef idx="minor"/>
        </p:style>
      </p:sp>
      <p:sp>
        <p:nvSpPr>
          <p:cNvPr id="214" name=""/>
          <p:cNvSpPr txBox="1"/>
          <p:nvPr/>
        </p:nvSpPr>
        <p:spPr>
          <a:xfrm>
            <a:off x="8942040" y="138240"/>
            <a:ext cx="3256200" cy="753480"/>
          </a:xfrm>
          <a:prstGeom prst="rect">
            <a:avLst/>
          </a:prstGeom>
          <a:noFill/>
          <a:ln w="0">
            <a:noFill/>
          </a:ln>
        </p:spPr>
        <p:txBody>
          <a:bodyPr lIns="90000" rIns="90000" tIns="45000" bIns="45000" anchor="t">
            <a:noAutofit/>
          </a:bodyPr>
          <a:p>
            <a:r>
              <a:rPr b="0" lang="en-US" sz="1500" spc="-1" strike="noStrike">
                <a:solidFill>
                  <a:srgbClr val="000000"/>
                </a:solidFill>
                <a:latin typeface="Calibri"/>
              </a:rPr>
              <a:t>Scenario 4 </a:t>
            </a:r>
            <a:endParaRPr b="0" lang="en-US" sz="1500" spc="-1" strike="noStrike">
              <a:solidFill>
                <a:srgbClr val="000000"/>
              </a:solidFill>
              <a:latin typeface="Arial"/>
            </a:endParaRPr>
          </a:p>
          <a:p>
            <a:r>
              <a:rPr b="0" lang="en-US" sz="1500" spc="-1" strike="noStrike">
                <a:solidFill>
                  <a:srgbClr val="000000"/>
                </a:solidFill>
                <a:latin typeface="Calibri"/>
              </a:rPr>
              <a:t>(indoor navigation)</a:t>
            </a:r>
            <a:endParaRPr b="0" lang="en-US" sz="15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5" name="PlaceHolder 1"/>
          <p:cNvSpPr>
            <a:spLocks noGrp="1"/>
          </p:cNvSpPr>
          <p:nvPr>
            <p:ph/>
          </p:nvPr>
        </p:nvSpPr>
        <p:spPr>
          <a:xfrm>
            <a:off x="838080" y="1712880"/>
            <a:ext cx="10515240" cy="4350960"/>
          </a:xfrm>
          <a:prstGeom prst="rect">
            <a:avLst/>
          </a:prstGeom>
          <a:noFill/>
          <a:ln w="0">
            <a:noFill/>
          </a:ln>
        </p:spPr>
        <p:txBody>
          <a:bodyPr anchor="t">
            <a:noAutofit/>
          </a:bodyPr>
          <a:p>
            <a:pPr marL="228600" indent="-228600">
              <a:spcBef>
                <a:spcPts val="1417"/>
              </a:spcBef>
              <a:buClr>
                <a:srgbClr val="000000"/>
              </a:buClr>
              <a:buFont typeface="Arial"/>
              <a:buChar char="•"/>
            </a:pPr>
            <a:r>
              <a:rPr b="0" lang="en-US" sz="2000" spc="-1" strike="noStrike">
                <a:solidFill>
                  <a:srgbClr val="000000"/>
                </a:solidFill>
                <a:latin typeface="Calibri"/>
              </a:rPr>
              <a:t>Person needs to find a way from elevator to the room (e.g. SU2)</a:t>
            </a:r>
            <a:endParaRPr b="0" lang="en-US" sz="2000" spc="-1" strike="noStrike">
              <a:solidFill>
                <a:srgbClr val="000000"/>
              </a:solidFill>
              <a:latin typeface="Calibri"/>
            </a:endParaRPr>
          </a:p>
          <a:p>
            <a:pPr marL="228600" indent="-228600">
              <a:spcBef>
                <a:spcPts val="1417"/>
              </a:spcBef>
              <a:buClr>
                <a:srgbClr val="000000"/>
              </a:buClr>
              <a:buFont typeface="Arial"/>
              <a:buChar char="•"/>
            </a:pPr>
            <a:r>
              <a:rPr b="0" lang="en-US" sz="2000" spc="-1" strike="noStrike">
                <a:solidFill>
                  <a:srgbClr val="000000"/>
                </a:solidFill>
                <a:latin typeface="Calibri"/>
              </a:rPr>
              <a:t>Application generates the route to get the destination </a:t>
            </a:r>
            <a:endParaRPr b="0" lang="en-US" sz="2000" spc="-1" strike="noStrike">
              <a:solidFill>
                <a:srgbClr val="000000"/>
              </a:solidFill>
              <a:latin typeface="Calibri"/>
            </a:endParaRPr>
          </a:p>
        </p:txBody>
      </p:sp>
      <p:sp>
        <p:nvSpPr>
          <p:cNvPr id="216" name=""/>
          <p:cNvSpPr txBox="1"/>
          <p:nvPr/>
        </p:nvSpPr>
        <p:spPr>
          <a:xfrm>
            <a:off x="259560" y="631080"/>
            <a:ext cx="10728720" cy="676440"/>
          </a:xfrm>
          <a:prstGeom prst="rect">
            <a:avLst/>
          </a:prstGeom>
          <a:noFill/>
          <a:ln w="0">
            <a:noFill/>
          </a:ln>
        </p:spPr>
        <p:txBody>
          <a:bodyPr lIns="90000" rIns="90000" tIns="45000" bIns="45000" anchor="t">
            <a:noAutofit/>
          </a:bodyPr>
          <a:p>
            <a:r>
              <a:rPr b="0" lang="en-US" sz="2200" spc="-1" strike="noStrike">
                <a:solidFill>
                  <a:srgbClr val="000000"/>
                </a:solidFill>
                <a:latin typeface="Calibri"/>
              </a:rPr>
              <a:t>Scenario 4 (indoor navigation)</a:t>
            </a:r>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 name="PlaceHolder 1"/>
          <p:cNvSpPr>
            <a:spLocks noGrp="1"/>
          </p:cNvSpPr>
          <p:nvPr>
            <p:ph/>
          </p:nvPr>
        </p:nvSpPr>
        <p:spPr>
          <a:xfrm>
            <a:off x="838080" y="1825560"/>
            <a:ext cx="10515240" cy="1915200"/>
          </a:xfrm>
          <a:prstGeom prst="rect">
            <a:avLst/>
          </a:prstGeom>
          <a:noFill/>
          <a:ln w="0">
            <a:noFill/>
          </a:ln>
        </p:spPr>
        <p:txBody>
          <a:bodyPr anchor="t">
            <a:noAutofit/>
          </a:bodyPr>
          <a:p>
            <a:pPr marL="228600" indent="-228600">
              <a:spcBef>
                <a:spcPts val="1417"/>
              </a:spcBef>
              <a:buClr>
                <a:srgbClr val="000000"/>
              </a:buClr>
              <a:buFont typeface="Arial"/>
              <a:buChar char="•"/>
            </a:pPr>
            <a:r>
              <a:rPr b="0" lang="en-US" sz="2400" spc="-1" strike="noStrike">
                <a:solidFill>
                  <a:srgbClr val="000000"/>
                </a:solidFill>
                <a:latin typeface="Calibri"/>
              </a:rPr>
              <a:t>To show the position of the person at the given moment on a map or plan of a building (track the motion)</a:t>
            </a:r>
            <a:endParaRPr b="0" lang="en-US" sz="2400" spc="-1" strike="noStrike">
              <a:solidFill>
                <a:srgbClr val="000000"/>
              </a:solidFill>
              <a:latin typeface="Calibri"/>
            </a:endParaRPr>
          </a:p>
          <a:p>
            <a:pPr marL="228600" indent="-228600">
              <a:lnSpc>
                <a:spcPct val="90000"/>
              </a:lnSpc>
              <a:spcBef>
                <a:spcPts val="1001"/>
              </a:spcBef>
              <a:buClr>
                <a:srgbClr val="000000"/>
              </a:buClr>
              <a:buFont typeface="Arial"/>
              <a:buChar char="•"/>
            </a:pPr>
            <a:r>
              <a:rPr b="0" lang="en-US" sz="2400" spc="-1" strike="noStrike">
                <a:solidFill>
                  <a:srgbClr val="000000"/>
                </a:solidFill>
                <a:latin typeface="Calibri"/>
              </a:rPr>
              <a:t>To predict and show the possible routes of a tracked person</a:t>
            </a:r>
            <a:endParaRPr b="0" lang="en-US" sz="2400" spc="-1" strike="noStrike">
              <a:solidFill>
                <a:srgbClr val="000000"/>
              </a:solidFill>
              <a:latin typeface="Calibri"/>
            </a:endParaRPr>
          </a:p>
          <a:p>
            <a:pPr marL="228600" indent="-228600">
              <a:lnSpc>
                <a:spcPct val="90000"/>
              </a:lnSpc>
              <a:spcBef>
                <a:spcPts val="1001"/>
              </a:spcBef>
              <a:buClr>
                <a:srgbClr val="000000"/>
              </a:buClr>
              <a:buFont typeface="Arial"/>
              <a:buChar char="•"/>
            </a:pPr>
            <a:r>
              <a:rPr b="0" lang="en-US" sz="2400" spc="-1" strike="noStrike">
                <a:solidFill>
                  <a:srgbClr val="000000"/>
                </a:solidFill>
                <a:latin typeface="Calibri"/>
              </a:rPr>
              <a:t>Find and book the room (or find shop inside shop malls)</a:t>
            </a:r>
            <a:endParaRPr b="0" lang="en-US" sz="2400" spc="-1" strike="noStrike">
              <a:solidFill>
                <a:srgbClr val="000000"/>
              </a:solidFill>
              <a:latin typeface="Calibri"/>
            </a:endParaRPr>
          </a:p>
          <a:p>
            <a:pPr marL="228600" indent="-228600">
              <a:lnSpc>
                <a:spcPct val="90000"/>
              </a:lnSpc>
              <a:spcBef>
                <a:spcPts val="1001"/>
              </a:spcBef>
              <a:buClr>
                <a:srgbClr val="000000"/>
              </a:buClr>
              <a:buFont typeface="Arial"/>
              <a:buChar char="•"/>
            </a:pPr>
            <a:endParaRPr b="0" lang="en-US" sz="2400" spc="-1" strike="noStrike">
              <a:solidFill>
                <a:srgbClr val="000000"/>
              </a:solidFill>
              <a:latin typeface="Calibri"/>
            </a:endParaRPr>
          </a:p>
        </p:txBody>
      </p:sp>
      <p:sp>
        <p:nvSpPr>
          <p:cNvPr id="218" name=""/>
          <p:cNvSpPr txBox="1"/>
          <p:nvPr/>
        </p:nvSpPr>
        <p:spPr>
          <a:xfrm>
            <a:off x="1124280" y="639720"/>
            <a:ext cx="4133880" cy="780480"/>
          </a:xfrm>
          <a:prstGeom prst="rect">
            <a:avLst/>
          </a:prstGeom>
          <a:noFill/>
          <a:ln w="0">
            <a:noFill/>
          </a:ln>
        </p:spPr>
        <p:txBody>
          <a:bodyPr lIns="90000" rIns="90000" tIns="45000" bIns="45000" anchor="t">
            <a:noAutofit/>
          </a:bodyPr>
          <a:p>
            <a:r>
              <a:rPr b="0" lang="en-US" sz="3600" spc="-1" strike="noStrike">
                <a:solidFill>
                  <a:srgbClr val="000000"/>
                </a:solidFill>
                <a:latin typeface="Calibri"/>
              </a:rPr>
              <a:t>Extensions</a:t>
            </a:r>
            <a:endParaRPr b="0" lang="en-US" sz="3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9" name="PlaceHolder 1"/>
          <p:cNvSpPr>
            <a:spLocks noGrp="1"/>
          </p:cNvSpPr>
          <p:nvPr>
            <p:ph/>
          </p:nvPr>
        </p:nvSpPr>
        <p:spPr>
          <a:xfrm>
            <a:off x="838080" y="1825560"/>
            <a:ext cx="10515240" cy="4644360"/>
          </a:xfrm>
          <a:prstGeom prst="rect">
            <a:avLst/>
          </a:prstGeom>
          <a:noFill/>
          <a:ln w="0">
            <a:noFill/>
          </a:ln>
        </p:spPr>
        <p:txBody>
          <a:bodyPr anchor="t">
            <a:noAutofit/>
          </a:bodyPr>
          <a:p>
            <a:pPr marL="432000" indent="-324000">
              <a:spcBef>
                <a:spcPts val="1417"/>
              </a:spcBef>
              <a:buClr>
                <a:srgbClr val="000000"/>
              </a:buClr>
              <a:buSzPct val="45000"/>
              <a:buFont typeface="Wingdings" charset="2"/>
              <a:buChar char=""/>
            </a:pPr>
            <a:r>
              <a:rPr b="0" lang="en-US" sz="2800" spc="-1" strike="noStrike">
                <a:solidFill>
                  <a:srgbClr val="000000"/>
                </a:solidFill>
                <a:latin typeface="Calibri"/>
                <a:hlinkClick r:id="rId1"/>
              </a:rPr>
              <a:t>https://en.wikipedia.org/wiki/Indoor_positioning_system</a:t>
            </a:r>
            <a:endParaRPr b="0" lang="en-US" sz="2800" spc="-1" strike="noStrike">
              <a:solidFill>
                <a:srgbClr val="000000"/>
              </a:solidFill>
              <a:latin typeface="Calibri"/>
            </a:endParaRPr>
          </a:p>
          <a:p>
            <a:pPr marL="432000" indent="-324000">
              <a:spcBef>
                <a:spcPts val="1417"/>
              </a:spcBef>
              <a:buClr>
                <a:srgbClr val="000000"/>
              </a:buClr>
              <a:buSzPct val="45000"/>
              <a:buFont typeface="Wingdings" charset="2"/>
              <a:buChar char=""/>
            </a:pPr>
            <a:r>
              <a:rPr b="0" lang="en-US" sz="2800" spc="-1" strike="noStrike">
                <a:solidFill>
                  <a:srgbClr val="000000"/>
                </a:solidFill>
                <a:latin typeface="Calibri"/>
                <a:hlinkClick r:id="rId2"/>
              </a:rPr>
              <a:t>https://en.wikipedia.org/wiki/Wi-Fi_positioning_system</a:t>
            </a:r>
            <a:endParaRPr b="0" lang="en-US" sz="2800" spc="-1" strike="noStrike">
              <a:solidFill>
                <a:srgbClr val="000000"/>
              </a:solidFill>
              <a:latin typeface="Calibri"/>
            </a:endParaRPr>
          </a:p>
          <a:p>
            <a:pPr marL="432000" indent="-324000">
              <a:spcBef>
                <a:spcPts val="1417"/>
              </a:spcBef>
              <a:buClr>
                <a:srgbClr val="000000"/>
              </a:buClr>
              <a:buSzPct val="45000"/>
              <a:buFont typeface="Wingdings" charset="2"/>
              <a:buChar char=""/>
            </a:pPr>
            <a:r>
              <a:rPr b="0" lang="en-US" sz="2800" spc="-1" strike="noStrike">
                <a:solidFill>
                  <a:srgbClr val="000000"/>
                </a:solidFill>
                <a:latin typeface="Calibri"/>
                <a:hlinkClick r:id="rId3"/>
              </a:rPr>
              <a:t>https://en.wikipedia.org/wiki/Bluetooth_low_energy_beacon</a:t>
            </a:r>
            <a:r>
              <a:rPr b="0" lang="en-US" sz="2800" spc="-1" strike="noStrike">
                <a:solidFill>
                  <a:srgbClr val="000000"/>
                </a:solidFill>
                <a:latin typeface="Calibri"/>
              </a:rPr>
              <a:t> (Indoor navigation)</a:t>
            </a:r>
            <a:endParaRPr b="0" lang="en-US" sz="2800" spc="-1" strike="noStrike">
              <a:solidFill>
                <a:srgbClr val="000000"/>
              </a:solidFill>
              <a:latin typeface="Calibri"/>
            </a:endParaRPr>
          </a:p>
          <a:p>
            <a:pPr marL="432000" indent="-324000">
              <a:spcBef>
                <a:spcPts val="1417"/>
              </a:spcBef>
              <a:buClr>
                <a:srgbClr val="000000"/>
              </a:buClr>
              <a:buSzPct val="45000"/>
              <a:buFont typeface="Wingdings" charset="2"/>
              <a:buChar char=""/>
            </a:pPr>
            <a:r>
              <a:rPr b="0" lang="en-US" sz="2800" spc="-1" strike="noStrike">
                <a:solidFill>
                  <a:srgbClr val="000000"/>
                </a:solidFill>
                <a:latin typeface="Calibri"/>
                <a:hlinkClick r:id="rId4"/>
              </a:rPr>
              <a:t>https://en.wikipedia.org/wiki/Magnetic_positioning</a:t>
            </a:r>
            <a:endParaRPr b="0" lang="en-US" sz="2800" spc="-1" strike="noStrike">
              <a:solidFill>
                <a:srgbClr val="000000"/>
              </a:solidFill>
              <a:latin typeface="Calibri"/>
            </a:endParaRPr>
          </a:p>
          <a:p>
            <a:pPr marL="432000" indent="-324000">
              <a:spcBef>
                <a:spcPts val="1417"/>
              </a:spcBef>
              <a:buClr>
                <a:srgbClr val="000000"/>
              </a:buClr>
              <a:buSzPct val="45000"/>
              <a:buFont typeface="Wingdings" charset="2"/>
              <a:buChar char=""/>
            </a:pPr>
            <a:r>
              <a:rPr b="0" lang="en-US" sz="2800" spc="-1" strike="noStrike">
                <a:solidFill>
                  <a:srgbClr val="000000"/>
                </a:solidFill>
                <a:latin typeface="Calibri"/>
                <a:hlinkClick r:id="rId5"/>
              </a:rPr>
              <a:t>https://www.inpixon.com/use-cases</a:t>
            </a:r>
            <a:endParaRPr b="0" lang="en-US" sz="2800" spc="-1" strike="noStrike">
              <a:solidFill>
                <a:srgbClr val="000000"/>
              </a:solidFill>
              <a:latin typeface="Calibri"/>
            </a:endParaRPr>
          </a:p>
          <a:p>
            <a:pPr marL="432000" indent="-324000">
              <a:spcBef>
                <a:spcPts val="1417"/>
              </a:spcBef>
              <a:buClr>
                <a:srgbClr val="000000"/>
              </a:buClr>
              <a:buSzPct val="45000"/>
              <a:buFont typeface="Wingdings" charset="2"/>
              <a:buChar char=""/>
            </a:pPr>
            <a:r>
              <a:rPr b="0" lang="en-US" sz="2800" spc="-1" strike="noStrike">
                <a:solidFill>
                  <a:srgbClr val="000000"/>
                </a:solidFill>
                <a:latin typeface="Calibri"/>
                <a:hlinkClick r:id="rId6"/>
              </a:rPr>
              <a:t>https://www.inpixon.com/technology</a:t>
            </a:r>
            <a:endParaRPr b="0" lang="en-US" sz="2800" spc="-1" strike="noStrike">
              <a:solidFill>
                <a:srgbClr val="000000"/>
              </a:solidFill>
              <a:latin typeface="Calibri"/>
            </a:endParaRPr>
          </a:p>
          <a:p>
            <a:pPr marL="432000" indent="-324000">
              <a:spcBef>
                <a:spcPts val="1417"/>
              </a:spcBef>
              <a:buClr>
                <a:srgbClr val="000000"/>
              </a:buClr>
              <a:buSzPct val="45000"/>
              <a:buFont typeface="Wingdings" charset="2"/>
              <a:buChar char=""/>
            </a:pPr>
            <a:r>
              <a:rPr b="0" lang="en-US" sz="2800" spc="-1" strike="noStrike">
                <a:solidFill>
                  <a:srgbClr val="000000"/>
                </a:solidFill>
                <a:latin typeface="Calibri"/>
              </a:rPr>
              <a:t>https://situm.com/en</a:t>
            </a:r>
            <a:endParaRPr b="0" lang="en-US" sz="2800" spc="-1" strike="noStrike">
              <a:solidFill>
                <a:srgbClr val="000000"/>
              </a:solidFill>
              <a:latin typeface="Calibri"/>
            </a:endParaRPr>
          </a:p>
        </p:txBody>
      </p:sp>
      <p:sp>
        <p:nvSpPr>
          <p:cNvPr id="220" name=""/>
          <p:cNvSpPr txBox="1"/>
          <p:nvPr/>
        </p:nvSpPr>
        <p:spPr>
          <a:xfrm>
            <a:off x="1124280" y="639720"/>
            <a:ext cx="4133880" cy="780480"/>
          </a:xfrm>
          <a:prstGeom prst="rect">
            <a:avLst/>
          </a:prstGeom>
          <a:noFill/>
          <a:ln w="0">
            <a:noFill/>
          </a:ln>
        </p:spPr>
        <p:txBody>
          <a:bodyPr lIns="90000" rIns="90000" tIns="45000" bIns="45000" anchor="t">
            <a:noAutofit/>
          </a:bodyPr>
          <a:p>
            <a:r>
              <a:rPr b="0" lang="en-US" sz="3600" spc="-1" strike="noStrike">
                <a:solidFill>
                  <a:srgbClr val="000000"/>
                </a:solidFill>
                <a:latin typeface="Calibri"/>
              </a:rPr>
              <a:t>Literature</a:t>
            </a:r>
            <a:endParaRPr b="0" lang="en-US" sz="3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4"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r>
              <a:rPr b="0" lang="en-US" sz="3200" spc="-1" strike="noStrike">
                <a:solidFill>
                  <a:srgbClr val="000000"/>
                </a:solidFill>
                <a:latin typeface="Calibri"/>
              </a:rPr>
              <a:t>Motivation</a:t>
            </a:r>
            <a:endParaRPr b="0" lang="en-US" sz="3200" spc="-1" strike="noStrike">
              <a:solidFill>
                <a:srgbClr val="000000"/>
              </a:solidFill>
              <a:latin typeface="Calibri"/>
            </a:endParaRPr>
          </a:p>
        </p:txBody>
      </p:sp>
      <p:sp>
        <p:nvSpPr>
          <p:cNvPr id="125" name=""/>
          <p:cNvSpPr txBox="1"/>
          <p:nvPr/>
        </p:nvSpPr>
        <p:spPr>
          <a:xfrm>
            <a:off x="324720" y="1994400"/>
            <a:ext cx="11536200" cy="2349000"/>
          </a:xfrm>
          <a:prstGeom prst="rect">
            <a:avLst/>
          </a:prstGeom>
          <a:noFill/>
          <a:ln w="0">
            <a:noFill/>
          </a:ln>
        </p:spPr>
        <p:txBody>
          <a:bodyPr lIns="90000" rIns="90000" tIns="45000" bIns="45000" anchor="t">
            <a:noAutofit/>
          </a:bodyPr>
          <a:p>
            <a:r>
              <a:rPr b="0" lang="en-US" sz="2200" spc="-1" strike="noStrike">
                <a:solidFill>
                  <a:srgbClr val="000000"/>
                </a:solidFill>
                <a:latin typeface="Arial"/>
              </a:rPr>
              <a:t>Location and tracking of people or objects where GPS and other satellite technologies lose power or fail entirely.</a:t>
            </a:r>
            <a:endParaRPr b="0" lang="en-US" sz="2200" spc="-1" strike="noStrike">
              <a:solidFill>
                <a:srgbClr val="000000"/>
              </a:solidFill>
              <a:latin typeface="Arial"/>
            </a:endParaRPr>
          </a:p>
          <a:p>
            <a:r>
              <a:rPr b="0" lang="en-US" sz="2200" spc="-1" strike="noStrike">
                <a:solidFill>
                  <a:srgbClr val="000000"/>
                </a:solidFill>
                <a:latin typeface="Arial"/>
              </a:rPr>
              <a:t>The GPS and other similar Global Navigation Satellite Systems are generally not suitable to establish indoor locations, since microwaves will be attenuated and scattered by roofs, walls and other objects. </a:t>
            </a:r>
            <a:endParaRPr b="0" lang="en-US" sz="2200" spc="-1" strike="noStrike">
              <a:solidFill>
                <a:srgbClr val="000000"/>
              </a:solidFill>
              <a:latin typeface="Arial"/>
            </a:endParaRPr>
          </a:p>
          <a:p>
            <a:endParaRPr b="0" lang="en-US" sz="2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PlaceHolder 1"/>
          <p:cNvSpPr>
            <a:spLocks noGrp="1"/>
          </p:cNvSpPr>
          <p:nvPr>
            <p:ph/>
          </p:nvPr>
        </p:nvSpPr>
        <p:spPr>
          <a:xfrm>
            <a:off x="838080" y="1825560"/>
            <a:ext cx="10515240" cy="4350960"/>
          </a:xfrm>
          <a:prstGeom prst="rect">
            <a:avLst/>
          </a:prstGeom>
          <a:noFill/>
          <a:ln w="0">
            <a:noFill/>
          </a:ln>
        </p:spPr>
        <p:txBody>
          <a:bodyPr anchor="t">
            <a:noAutofit/>
          </a:bodyPr>
          <a:p>
            <a:pPr marL="228600" indent="-228600">
              <a:lnSpc>
                <a:spcPct val="90000"/>
              </a:lnSpc>
              <a:spcBef>
                <a:spcPts val="1001"/>
              </a:spcBef>
              <a:buClr>
                <a:srgbClr val="000000"/>
              </a:buClr>
              <a:buFont typeface="Arial"/>
              <a:buChar char="•"/>
            </a:pPr>
            <a:r>
              <a:rPr b="0" lang="en-US" sz="2200" spc="-1" strike="noStrike">
                <a:solidFill>
                  <a:srgbClr val="000000"/>
                </a:solidFill>
                <a:latin typeface="Calibri"/>
              </a:rPr>
              <a:t>Indoor navigation</a:t>
            </a:r>
            <a:endParaRPr b="0" lang="en-US" sz="2200" spc="-1" strike="noStrike">
              <a:solidFill>
                <a:srgbClr val="000000"/>
              </a:solidFill>
              <a:latin typeface="Calibri"/>
            </a:endParaRPr>
          </a:p>
          <a:p>
            <a:pPr marL="228600" indent="-228600">
              <a:spcBef>
                <a:spcPts val="1417"/>
              </a:spcBef>
              <a:buClr>
                <a:srgbClr val="000000"/>
              </a:buClr>
              <a:buFont typeface="Arial"/>
              <a:buChar char="•"/>
            </a:pPr>
            <a:r>
              <a:rPr b="0" lang="en-US" sz="2200" spc="-1" strike="noStrike">
                <a:solidFill>
                  <a:srgbClr val="000000"/>
                </a:solidFill>
                <a:latin typeface="Calibri"/>
              </a:rPr>
              <a:t>Indoor tracking and monitoring of people (predict the route)</a:t>
            </a:r>
            <a:endParaRPr b="0" lang="en-US" sz="2200" spc="-1" strike="noStrike">
              <a:solidFill>
                <a:srgbClr val="000000"/>
              </a:solidFill>
              <a:latin typeface="Calibri"/>
            </a:endParaRPr>
          </a:p>
          <a:p>
            <a:pPr marL="228600" indent="-228600">
              <a:spcBef>
                <a:spcPts val="1417"/>
              </a:spcBef>
              <a:buClr>
                <a:srgbClr val="000000"/>
              </a:buClr>
              <a:buFont typeface="Arial"/>
              <a:buChar char="•"/>
            </a:pPr>
            <a:r>
              <a:rPr b="0" lang="en-US" sz="2200" spc="-1" strike="noStrike">
                <a:solidFill>
                  <a:srgbClr val="000000"/>
                </a:solidFill>
                <a:latin typeface="Calibri"/>
              </a:rPr>
              <a:t>Equipment tracking (location)</a:t>
            </a:r>
            <a:endParaRPr b="0" lang="en-US" sz="2200" spc="-1" strike="noStrike">
              <a:solidFill>
                <a:srgbClr val="000000"/>
              </a:solidFill>
              <a:latin typeface="Calibri"/>
            </a:endParaRPr>
          </a:p>
          <a:p>
            <a:pPr marL="228600" indent="-228600">
              <a:spcBef>
                <a:spcPts val="1417"/>
              </a:spcBef>
              <a:buClr>
                <a:srgbClr val="000000"/>
              </a:buClr>
              <a:buFont typeface="Arial"/>
              <a:buChar char="•"/>
            </a:pPr>
            <a:r>
              <a:rPr b="0" lang="en-US" sz="2200" spc="-1" strike="noStrike">
                <a:solidFill>
                  <a:srgbClr val="000000"/>
                </a:solidFill>
                <a:latin typeface="Calibri"/>
              </a:rPr>
              <a:t>Covid-19 tracking</a:t>
            </a:r>
            <a:endParaRPr b="0" lang="en-US" sz="22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en-US" sz="1500" spc="-1" strike="noStrike">
                <a:solidFill>
                  <a:srgbClr val="000000"/>
                </a:solidFill>
                <a:latin typeface="Calibri"/>
              </a:rPr>
              <a:t>Track whether person with Covid-19 meets other people</a:t>
            </a:r>
            <a:endParaRPr b="0" lang="en-US" sz="15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en-US" sz="1500" spc="-1" strike="noStrike">
                <a:solidFill>
                  <a:srgbClr val="000000"/>
                </a:solidFill>
                <a:latin typeface="Calibri"/>
              </a:rPr>
              <a:t>Check whether person is vaccinated</a:t>
            </a:r>
            <a:endParaRPr b="0" lang="en-US" sz="15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en-US" sz="1500" spc="-1" strike="noStrike">
                <a:solidFill>
                  <a:srgbClr val="000000"/>
                </a:solidFill>
                <a:latin typeface="Calibri"/>
              </a:rPr>
              <a:t>Check whether person has mask </a:t>
            </a:r>
            <a:endParaRPr b="0" lang="en-US" sz="1500" spc="-1" strike="noStrike">
              <a:solidFill>
                <a:srgbClr val="000000"/>
              </a:solidFill>
              <a:latin typeface="Calibri"/>
            </a:endParaRPr>
          </a:p>
        </p:txBody>
      </p:sp>
      <p:sp>
        <p:nvSpPr>
          <p:cNvPr id="127" name=""/>
          <p:cNvSpPr txBox="1"/>
          <p:nvPr/>
        </p:nvSpPr>
        <p:spPr>
          <a:xfrm>
            <a:off x="1123920" y="639360"/>
            <a:ext cx="4133880" cy="1395000"/>
          </a:xfrm>
          <a:prstGeom prst="rect">
            <a:avLst/>
          </a:prstGeom>
          <a:noFill/>
          <a:ln w="0">
            <a:noFill/>
          </a:ln>
        </p:spPr>
        <p:txBody>
          <a:bodyPr lIns="90000" rIns="90000" tIns="45000" bIns="45000" anchor="t">
            <a:noAutofit/>
          </a:bodyPr>
          <a:p>
            <a:r>
              <a:rPr b="0" lang="en-US" sz="4400" spc="-1" strike="noStrike">
                <a:solidFill>
                  <a:srgbClr val="000000"/>
                </a:solidFill>
                <a:latin typeface="Calibri"/>
              </a:rPr>
              <a:t>Use cases</a:t>
            </a:r>
            <a:endParaRPr b="0" lang="en-US" sz="4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8" name="PlaceHolder 1"/>
          <p:cNvSpPr>
            <a:spLocks noGrp="1"/>
          </p:cNvSpPr>
          <p:nvPr>
            <p:ph/>
          </p:nvPr>
        </p:nvSpPr>
        <p:spPr>
          <a:xfrm>
            <a:off x="838080" y="1364040"/>
            <a:ext cx="10515240" cy="4350960"/>
          </a:xfrm>
          <a:prstGeom prst="rect">
            <a:avLst/>
          </a:prstGeom>
          <a:noFill/>
          <a:ln w="0">
            <a:noFill/>
          </a:ln>
        </p:spPr>
        <p:txBody>
          <a:bodyPr anchor="t">
            <a:noAutofit/>
          </a:bodyPr>
          <a:p>
            <a:pPr marL="228600" indent="-228600">
              <a:lnSpc>
                <a:spcPct val="90000"/>
              </a:lnSpc>
              <a:spcBef>
                <a:spcPts val="1001"/>
              </a:spcBef>
              <a:buClr>
                <a:srgbClr val="000000"/>
              </a:buClr>
              <a:buFont typeface="Arial"/>
              <a:buChar char="•"/>
            </a:pPr>
            <a:r>
              <a:rPr b="0" lang="en-US" sz="1800" spc="-1" strike="noStrike">
                <a:solidFill>
                  <a:srgbClr val="000000"/>
                </a:solidFill>
                <a:latin typeface="Calibri"/>
              </a:rPr>
              <a:t>Airports</a:t>
            </a:r>
            <a:endParaRPr b="0" lang="en-US" sz="1800" spc="-1" strike="noStrike">
              <a:solidFill>
                <a:srgbClr val="000000"/>
              </a:solidFill>
              <a:latin typeface="Calibri"/>
            </a:endParaRPr>
          </a:p>
          <a:p>
            <a:pPr marL="228600" indent="-228600">
              <a:lnSpc>
                <a:spcPct val="90000"/>
              </a:lnSpc>
              <a:spcBef>
                <a:spcPts val="1001"/>
              </a:spcBef>
              <a:buClr>
                <a:srgbClr val="000000"/>
              </a:buClr>
              <a:buFont typeface="Arial"/>
              <a:buChar char="•"/>
            </a:pPr>
            <a:r>
              <a:rPr b="0" lang="en-US" sz="1800" spc="-1" strike="noStrike">
                <a:solidFill>
                  <a:srgbClr val="000000"/>
                </a:solidFill>
                <a:latin typeface="Calibri"/>
              </a:rPr>
              <a:t>Museums</a:t>
            </a:r>
            <a:endParaRPr b="0" lang="en-US" sz="1800" spc="-1" strike="noStrike">
              <a:solidFill>
                <a:srgbClr val="000000"/>
              </a:solidFill>
              <a:latin typeface="Calibri"/>
            </a:endParaRPr>
          </a:p>
          <a:p>
            <a:pPr marL="228600" indent="-228600">
              <a:lnSpc>
                <a:spcPct val="90000"/>
              </a:lnSpc>
              <a:spcBef>
                <a:spcPts val="1001"/>
              </a:spcBef>
              <a:buClr>
                <a:srgbClr val="000000"/>
              </a:buClr>
              <a:buFont typeface="Arial"/>
              <a:buChar char="•"/>
            </a:pPr>
            <a:r>
              <a:rPr b="0" lang="en-US" sz="1800" spc="-1" strike="noStrike">
                <a:solidFill>
                  <a:srgbClr val="000000"/>
                </a:solidFill>
                <a:latin typeface="Calibri"/>
              </a:rPr>
              <a:t>Schools</a:t>
            </a:r>
            <a:endParaRPr b="0" lang="en-US" sz="1800" spc="-1" strike="noStrike">
              <a:solidFill>
                <a:srgbClr val="000000"/>
              </a:solidFill>
              <a:latin typeface="Calibri"/>
            </a:endParaRPr>
          </a:p>
          <a:p>
            <a:pPr marL="228600" indent="-228600">
              <a:lnSpc>
                <a:spcPct val="90000"/>
              </a:lnSpc>
              <a:spcBef>
                <a:spcPts val="1001"/>
              </a:spcBef>
              <a:buClr>
                <a:srgbClr val="000000"/>
              </a:buClr>
              <a:buFont typeface="Arial"/>
              <a:buChar char="•"/>
            </a:pPr>
            <a:r>
              <a:rPr b="0" lang="en-US" sz="1800" spc="-1" strike="noStrike">
                <a:solidFill>
                  <a:srgbClr val="000000"/>
                </a:solidFill>
                <a:latin typeface="Calibri"/>
              </a:rPr>
              <a:t>Shopping malls</a:t>
            </a:r>
            <a:endParaRPr b="0" lang="en-US" sz="1800" spc="-1" strike="noStrike">
              <a:solidFill>
                <a:srgbClr val="000000"/>
              </a:solidFill>
              <a:latin typeface="Calibri"/>
            </a:endParaRPr>
          </a:p>
          <a:p>
            <a:pPr marL="228600" indent="-228600">
              <a:lnSpc>
                <a:spcPct val="90000"/>
              </a:lnSpc>
              <a:spcBef>
                <a:spcPts val="1001"/>
              </a:spcBef>
              <a:buClr>
                <a:srgbClr val="000000"/>
              </a:buClr>
              <a:buFont typeface="Arial"/>
              <a:buChar char="•"/>
            </a:pPr>
            <a:r>
              <a:rPr b="0" lang="en-US" sz="1800" spc="-1" strike="noStrike">
                <a:solidFill>
                  <a:srgbClr val="000000"/>
                </a:solidFill>
                <a:latin typeface="Calibri"/>
              </a:rPr>
              <a:t>Parking garages</a:t>
            </a:r>
            <a:endParaRPr b="0" lang="en-US" sz="1800" spc="-1" strike="noStrike">
              <a:solidFill>
                <a:srgbClr val="000000"/>
              </a:solidFill>
              <a:latin typeface="Calibri"/>
            </a:endParaRPr>
          </a:p>
          <a:p>
            <a:pPr marL="228600" indent="-228600">
              <a:lnSpc>
                <a:spcPct val="90000"/>
              </a:lnSpc>
              <a:spcBef>
                <a:spcPts val="1001"/>
              </a:spcBef>
              <a:buClr>
                <a:srgbClr val="000000"/>
              </a:buClr>
              <a:buFont typeface="Arial"/>
              <a:buChar char="•"/>
            </a:pPr>
            <a:r>
              <a:rPr b="0" lang="en-US" sz="1800" spc="-1" strike="noStrike">
                <a:solidFill>
                  <a:srgbClr val="000000"/>
                </a:solidFill>
                <a:latin typeface="Calibri"/>
              </a:rPr>
              <a:t>Underground locations (e.g. metro, garage etc.)</a:t>
            </a:r>
            <a:endParaRPr b="0" lang="en-US" sz="1800" spc="-1" strike="noStrike">
              <a:solidFill>
                <a:srgbClr val="000000"/>
              </a:solidFill>
              <a:latin typeface="Calibri"/>
            </a:endParaRPr>
          </a:p>
          <a:p>
            <a:pPr marL="228600" indent="-228600">
              <a:lnSpc>
                <a:spcPct val="90000"/>
              </a:lnSpc>
              <a:spcBef>
                <a:spcPts val="1001"/>
              </a:spcBef>
              <a:buClr>
                <a:srgbClr val="000000"/>
              </a:buClr>
              <a:buFont typeface="Arial"/>
              <a:buChar char="•"/>
            </a:pPr>
            <a:r>
              <a:rPr b="0" lang="en-US" sz="1800" spc="-1" strike="noStrike">
                <a:solidFill>
                  <a:srgbClr val="000000"/>
                </a:solidFill>
                <a:latin typeface="Calibri"/>
              </a:rPr>
              <a:t>Hotels</a:t>
            </a:r>
            <a:endParaRPr b="0" lang="en-US" sz="1800" spc="-1" strike="noStrike">
              <a:solidFill>
                <a:srgbClr val="000000"/>
              </a:solidFill>
              <a:latin typeface="Calibri"/>
            </a:endParaRPr>
          </a:p>
          <a:p>
            <a:pPr marL="228600" indent="-228600">
              <a:lnSpc>
                <a:spcPct val="90000"/>
              </a:lnSpc>
              <a:spcBef>
                <a:spcPts val="1001"/>
              </a:spcBef>
              <a:buClr>
                <a:srgbClr val="000000"/>
              </a:buClr>
              <a:buFont typeface="Arial"/>
              <a:buChar char="•"/>
            </a:pPr>
            <a:r>
              <a:rPr b="0" lang="en-US" sz="1800" spc="-1" strike="noStrike">
                <a:solidFill>
                  <a:srgbClr val="000000"/>
                </a:solidFill>
                <a:latin typeface="Calibri"/>
              </a:rPr>
              <a:t>Warehouses</a:t>
            </a:r>
            <a:endParaRPr b="0" lang="en-US" sz="1800" spc="-1" strike="noStrike">
              <a:solidFill>
                <a:srgbClr val="000000"/>
              </a:solidFill>
              <a:latin typeface="Calibri"/>
            </a:endParaRPr>
          </a:p>
          <a:p>
            <a:pPr marL="228600" indent="-228600">
              <a:lnSpc>
                <a:spcPct val="90000"/>
              </a:lnSpc>
              <a:spcBef>
                <a:spcPts val="1001"/>
              </a:spcBef>
              <a:buClr>
                <a:srgbClr val="000000"/>
              </a:buClr>
              <a:buFont typeface="Arial"/>
              <a:buChar char="•"/>
            </a:pPr>
            <a:r>
              <a:rPr b="0" lang="en-US" sz="1800" spc="-1" strike="noStrike">
                <a:solidFill>
                  <a:srgbClr val="000000"/>
                </a:solidFill>
                <a:latin typeface="Calibri"/>
              </a:rPr>
              <a:t>Hospitals</a:t>
            </a:r>
            <a:endParaRPr b="0" lang="en-US" sz="1800" spc="-1" strike="noStrike">
              <a:solidFill>
                <a:srgbClr val="000000"/>
              </a:solidFill>
              <a:latin typeface="Calibri"/>
            </a:endParaRPr>
          </a:p>
          <a:p>
            <a:pPr marL="228600" indent="-228600">
              <a:lnSpc>
                <a:spcPct val="90000"/>
              </a:lnSpc>
              <a:spcBef>
                <a:spcPts val="1001"/>
              </a:spcBef>
              <a:buClr>
                <a:srgbClr val="000000"/>
              </a:buClr>
              <a:buFont typeface="Arial"/>
              <a:buChar char="•"/>
            </a:pPr>
            <a:r>
              <a:rPr b="0" lang="en-US" sz="1800" spc="-1" strike="noStrike">
                <a:solidFill>
                  <a:srgbClr val="000000"/>
                </a:solidFill>
                <a:latin typeface="Calibri"/>
              </a:rPr>
              <a:t>Industries</a:t>
            </a:r>
            <a:endParaRPr b="0" lang="en-US" sz="1800" spc="-1" strike="noStrike">
              <a:solidFill>
                <a:srgbClr val="000000"/>
              </a:solidFill>
              <a:latin typeface="Calibri"/>
            </a:endParaRPr>
          </a:p>
        </p:txBody>
      </p:sp>
      <p:sp>
        <p:nvSpPr>
          <p:cNvPr id="129" name=""/>
          <p:cNvSpPr txBox="1"/>
          <p:nvPr/>
        </p:nvSpPr>
        <p:spPr>
          <a:xfrm>
            <a:off x="1123920" y="400320"/>
            <a:ext cx="7105680" cy="742680"/>
          </a:xfrm>
          <a:prstGeom prst="rect">
            <a:avLst/>
          </a:prstGeom>
          <a:noFill/>
          <a:ln w="0">
            <a:noFill/>
          </a:ln>
        </p:spPr>
        <p:txBody>
          <a:bodyPr lIns="90000" rIns="90000" tIns="45000" bIns="45000" anchor="t">
            <a:noAutofit/>
          </a:bodyPr>
          <a:p>
            <a:r>
              <a:rPr b="0" lang="en-US" sz="4400" spc="-1" strike="noStrike">
                <a:solidFill>
                  <a:srgbClr val="000000"/>
                </a:solidFill>
                <a:latin typeface="Calibri"/>
              </a:rPr>
              <a:t>Where to use</a:t>
            </a:r>
            <a:endParaRPr b="0" lang="en-US" sz="4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0" name=""/>
          <p:cNvSpPr txBox="1"/>
          <p:nvPr/>
        </p:nvSpPr>
        <p:spPr>
          <a:xfrm>
            <a:off x="1123920" y="400320"/>
            <a:ext cx="9391680" cy="742680"/>
          </a:xfrm>
          <a:prstGeom prst="rect">
            <a:avLst/>
          </a:prstGeom>
          <a:noFill/>
          <a:ln w="0">
            <a:noFill/>
          </a:ln>
        </p:spPr>
        <p:txBody>
          <a:bodyPr lIns="90000" rIns="90000" tIns="45000" bIns="45000" anchor="t">
            <a:noAutofit/>
          </a:bodyPr>
          <a:p>
            <a:r>
              <a:rPr b="0" lang="en-US" sz="3200" spc="-1" strike="noStrike">
                <a:solidFill>
                  <a:srgbClr val="000000"/>
                </a:solidFill>
                <a:latin typeface="Calibri"/>
              </a:rPr>
              <a:t>Identification when entering </a:t>
            </a:r>
            <a:endParaRPr b="0" lang="en-US" sz="3200" spc="-1" strike="noStrike">
              <a:solidFill>
                <a:srgbClr val="000000"/>
              </a:solidFill>
              <a:latin typeface="Arial"/>
            </a:endParaRPr>
          </a:p>
        </p:txBody>
      </p:sp>
      <p:sp>
        <p:nvSpPr>
          <p:cNvPr id="131" name=""/>
          <p:cNvSpPr txBox="1"/>
          <p:nvPr/>
        </p:nvSpPr>
        <p:spPr>
          <a:xfrm>
            <a:off x="685800" y="1371600"/>
            <a:ext cx="6172200" cy="1572120"/>
          </a:xfrm>
          <a:prstGeom prst="rect">
            <a:avLst/>
          </a:prstGeom>
          <a:noFill/>
          <a:ln w="0">
            <a:noFill/>
          </a:ln>
        </p:spPr>
        <p:txBody>
          <a:bodyPr lIns="90000" rIns="90000" tIns="45000" bIns="45000" anchor="t">
            <a:noAutofit/>
          </a:bodyPr>
          <a:p>
            <a:r>
              <a:rPr b="0" lang="en-US" sz="1500" spc="-1" strike="noStrike">
                <a:solidFill>
                  <a:srgbClr val="000000"/>
                </a:solidFill>
                <a:latin typeface="Arial"/>
              </a:rPr>
              <a:t>Types of an identification of a person at the entrance:</a:t>
            </a:r>
            <a:endParaRPr b="0" lang="en-US" sz="1500" spc="-1" strike="noStrike">
              <a:solidFill>
                <a:srgbClr val="000000"/>
              </a:solidFill>
              <a:latin typeface="Arial"/>
            </a:endParaRPr>
          </a:p>
          <a:p>
            <a:endParaRPr b="0" lang="en-US" sz="1500" spc="-1" strike="noStrike">
              <a:solidFill>
                <a:srgbClr val="000000"/>
              </a:solidFill>
              <a:latin typeface="Arial"/>
            </a:endParaRPr>
          </a:p>
          <a:p>
            <a:pPr marL="228600" indent="-228600">
              <a:lnSpc>
                <a:spcPct val="100000"/>
              </a:lnSpc>
              <a:buClr>
                <a:srgbClr val="000000"/>
              </a:buClr>
              <a:buFont typeface="Arial"/>
              <a:buChar char="•"/>
              <a:tabLst>
                <a:tab algn="l" pos="408240"/>
              </a:tabLst>
            </a:pPr>
            <a:r>
              <a:rPr b="0" lang="en-US" sz="1500" spc="-1" strike="noStrike">
                <a:solidFill>
                  <a:srgbClr val="000000"/>
                </a:solidFill>
                <a:latin typeface="Arial"/>
              </a:rPr>
              <a:t>Identification card (isic, student card, key-card etc.) </a:t>
            </a:r>
            <a:endParaRPr b="0" lang="en-US" sz="1500" spc="-1" strike="noStrike">
              <a:solidFill>
                <a:srgbClr val="000000"/>
              </a:solidFill>
              <a:latin typeface="Arial"/>
            </a:endParaRPr>
          </a:p>
          <a:p>
            <a:pPr lvl="1" marL="864000" indent="-324000">
              <a:lnSpc>
                <a:spcPct val="100000"/>
              </a:lnSpc>
              <a:buClr>
                <a:srgbClr val="000000"/>
              </a:buClr>
              <a:buSzPct val="75000"/>
              <a:buFont typeface="Symbol" charset="2"/>
              <a:buChar char=""/>
              <a:tabLst>
                <a:tab algn="l" pos="408240"/>
              </a:tabLst>
            </a:pPr>
            <a:r>
              <a:rPr b="0" lang="en-US" sz="1500" spc="-1" strike="noStrike">
                <a:solidFill>
                  <a:srgbClr val="000000"/>
                </a:solidFill>
                <a:latin typeface="Arial"/>
              </a:rPr>
              <a:t>Possible problem could be that we only can identify a person, but not track his movements. In this case we could track movements via cameras.</a:t>
            </a:r>
            <a:endParaRPr b="0" lang="en-US" sz="1500" spc="-1" strike="noStrike">
              <a:solidFill>
                <a:srgbClr val="000000"/>
              </a:solidFill>
              <a:latin typeface="Arial"/>
            </a:endParaRPr>
          </a:p>
          <a:p>
            <a:pPr marL="228600" indent="-228600">
              <a:lnSpc>
                <a:spcPct val="100000"/>
              </a:lnSpc>
              <a:buClr>
                <a:srgbClr val="000000"/>
              </a:buClr>
              <a:buFont typeface="Arial"/>
              <a:buChar char="•"/>
              <a:tabLst>
                <a:tab algn="l" pos="408240"/>
              </a:tabLst>
            </a:pPr>
            <a:r>
              <a:rPr b="0" lang="en-US" sz="1500" spc="-1" strike="noStrike">
                <a:solidFill>
                  <a:srgbClr val="000000"/>
                </a:solidFill>
                <a:latin typeface="Arial"/>
              </a:rPr>
              <a:t>smartphone (NFC)</a:t>
            </a:r>
            <a:endParaRPr b="0" lang="en-US" sz="15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2" name=""/>
          <p:cNvSpPr txBox="1"/>
          <p:nvPr/>
        </p:nvSpPr>
        <p:spPr>
          <a:xfrm>
            <a:off x="1123920" y="400320"/>
            <a:ext cx="9391680" cy="742680"/>
          </a:xfrm>
          <a:prstGeom prst="rect">
            <a:avLst/>
          </a:prstGeom>
          <a:noFill/>
          <a:ln w="0">
            <a:noFill/>
          </a:ln>
        </p:spPr>
        <p:txBody>
          <a:bodyPr lIns="90000" rIns="90000" tIns="45000" bIns="45000" anchor="t">
            <a:noAutofit/>
          </a:bodyPr>
          <a:p>
            <a:r>
              <a:rPr b="0" lang="en-US" sz="3200" spc="-1" strike="noStrike">
                <a:solidFill>
                  <a:srgbClr val="000000"/>
                </a:solidFill>
                <a:latin typeface="Calibri"/>
              </a:rPr>
              <a:t>Indoor identification and tracking</a:t>
            </a:r>
            <a:endParaRPr b="0" lang="en-US" sz="3200" spc="-1" strike="noStrike">
              <a:solidFill>
                <a:srgbClr val="000000"/>
              </a:solidFill>
              <a:latin typeface="Arial"/>
            </a:endParaRPr>
          </a:p>
        </p:txBody>
      </p:sp>
      <p:sp>
        <p:nvSpPr>
          <p:cNvPr id="133" name=""/>
          <p:cNvSpPr txBox="1"/>
          <p:nvPr/>
        </p:nvSpPr>
        <p:spPr>
          <a:xfrm>
            <a:off x="136440" y="1449720"/>
            <a:ext cx="11953800" cy="4428000"/>
          </a:xfrm>
          <a:prstGeom prst="rect">
            <a:avLst/>
          </a:prstGeom>
          <a:noFill/>
          <a:ln w="0">
            <a:noFill/>
          </a:ln>
        </p:spPr>
        <p:txBody>
          <a:bodyPr lIns="90000" rIns="90000" tIns="45000" bIns="45000" anchor="t">
            <a:noAutofit/>
          </a:bodyPr>
          <a:p>
            <a:pPr marL="216000" indent="-216000">
              <a:lnSpc>
                <a:spcPct val="100000"/>
              </a:lnSpc>
              <a:spcBef>
                <a:spcPts val="340"/>
              </a:spcBef>
              <a:spcAft>
                <a:spcPts val="142"/>
              </a:spcAft>
              <a:buClr>
                <a:srgbClr val="000000"/>
              </a:buClr>
              <a:buSzPct val="45000"/>
              <a:buFont typeface="Wingdings" charset="2"/>
              <a:buChar char=""/>
              <a:tabLst>
                <a:tab algn="l" pos="408240"/>
              </a:tabLst>
            </a:pPr>
            <a:r>
              <a:rPr b="0" lang="en-US" sz="1600" spc="-1" strike="noStrike">
                <a:latin typeface="Arial"/>
                <a:ea typeface="Source Han Sans CN"/>
              </a:rPr>
              <a:t>Types of an identification of a person inside the building:</a:t>
            </a:r>
            <a:endParaRPr b="0" lang="en-US" sz="1600" spc="-1" strike="noStrike">
              <a:solidFill>
                <a:srgbClr val="000000"/>
              </a:solidFill>
              <a:latin typeface="Arial"/>
            </a:endParaRPr>
          </a:p>
          <a:p>
            <a:pPr marL="216000" indent="-216000">
              <a:lnSpc>
                <a:spcPct val="100000"/>
              </a:lnSpc>
              <a:spcBef>
                <a:spcPts val="340"/>
              </a:spcBef>
              <a:spcAft>
                <a:spcPts val="142"/>
              </a:spcAft>
              <a:buClr>
                <a:srgbClr val="000000"/>
              </a:buClr>
              <a:buSzPct val="45000"/>
              <a:buFont typeface="Wingdings" charset="2"/>
              <a:buChar char=""/>
              <a:tabLst>
                <a:tab algn="l" pos="408240"/>
              </a:tabLst>
            </a:pPr>
            <a:r>
              <a:rPr b="1" lang="en-US" sz="1600" spc="-1" strike="noStrike">
                <a:latin typeface="Arial"/>
                <a:ea typeface="Source Han Sans CN"/>
              </a:rPr>
              <a:t>smartphone (sensors)</a:t>
            </a:r>
            <a:endParaRPr b="0" lang="en-US" sz="1600" spc="-1" strike="noStrike">
              <a:solidFill>
                <a:srgbClr val="000000"/>
              </a:solidFill>
              <a:latin typeface="Arial"/>
            </a:endParaRPr>
          </a:p>
          <a:p>
            <a:pPr marL="216000" indent="-216000">
              <a:lnSpc>
                <a:spcPct val="100000"/>
              </a:lnSpc>
              <a:spcBef>
                <a:spcPts val="340"/>
              </a:spcBef>
              <a:spcAft>
                <a:spcPts val="142"/>
              </a:spcAft>
              <a:buClr>
                <a:srgbClr val="000000"/>
              </a:buClr>
              <a:buSzPct val="45000"/>
              <a:buFont typeface="Wingdings" charset="2"/>
              <a:buChar char=""/>
              <a:tabLst>
                <a:tab algn="l" pos="408240"/>
              </a:tabLst>
            </a:pPr>
            <a:r>
              <a:rPr b="1" lang="en-US" sz="1600" spc="-1" strike="noStrike">
                <a:latin typeface="Arial"/>
                <a:ea typeface="Source Han Sans CN"/>
              </a:rPr>
              <a:t>digital video cameras (IP, CCTV etc.)</a:t>
            </a:r>
            <a:endParaRPr b="0" lang="en-US" sz="1600" spc="-1" strike="noStrike">
              <a:solidFill>
                <a:srgbClr val="000000"/>
              </a:solidFill>
              <a:latin typeface="Arial"/>
            </a:endParaRPr>
          </a:p>
          <a:p>
            <a:pPr marL="216000" indent="-216000">
              <a:lnSpc>
                <a:spcPct val="100000"/>
              </a:lnSpc>
              <a:spcBef>
                <a:spcPts val="340"/>
              </a:spcBef>
              <a:spcAft>
                <a:spcPts val="142"/>
              </a:spcAft>
              <a:buClr>
                <a:srgbClr val="000000"/>
              </a:buClr>
              <a:buSzPct val="45000"/>
              <a:buFont typeface="Wingdings" charset="2"/>
              <a:buChar char=""/>
              <a:tabLst>
                <a:tab algn="l" pos="408240"/>
              </a:tabLst>
            </a:pPr>
            <a:r>
              <a:rPr b="1" lang="en-US" sz="1600" spc="-1" strike="noStrike">
                <a:latin typeface="Arial"/>
                <a:ea typeface="Source Han Sans CN"/>
              </a:rPr>
              <a:t>Wi-Fi based positioning system (WPS) (using of service set identifier (SSID) and MAC address)</a:t>
            </a:r>
            <a:endParaRPr b="0" lang="en-US" sz="1600" spc="-1" strike="noStrike">
              <a:solidFill>
                <a:srgbClr val="000000"/>
              </a:solidFill>
              <a:latin typeface="Arial"/>
            </a:endParaRPr>
          </a:p>
          <a:p>
            <a:pPr marL="216000" indent="-216000">
              <a:lnSpc>
                <a:spcPct val="100000"/>
              </a:lnSpc>
              <a:spcBef>
                <a:spcPts val="340"/>
              </a:spcBef>
              <a:spcAft>
                <a:spcPts val="142"/>
              </a:spcAft>
              <a:buClr>
                <a:srgbClr val="000000"/>
              </a:buClr>
              <a:buSzPct val="45000"/>
              <a:buFont typeface="Wingdings" charset="2"/>
              <a:buChar char=""/>
              <a:tabLst>
                <a:tab algn="l" pos="408240"/>
              </a:tabLst>
            </a:pPr>
            <a:r>
              <a:rPr b="1" lang="en-US" sz="1600" spc="-1" strike="noStrike">
                <a:latin typeface="Arial"/>
                <a:ea typeface="Source Han Sans CN"/>
              </a:rPr>
              <a:t>Bluetooth</a:t>
            </a:r>
            <a:endParaRPr b="0" lang="en-US" sz="1600" spc="-1" strike="noStrike">
              <a:solidFill>
                <a:srgbClr val="000000"/>
              </a:solidFill>
              <a:latin typeface="Arial"/>
            </a:endParaRPr>
          </a:p>
          <a:p>
            <a:pPr marL="216000" indent="-216000">
              <a:lnSpc>
                <a:spcPct val="100000"/>
              </a:lnSpc>
              <a:spcBef>
                <a:spcPts val="340"/>
              </a:spcBef>
              <a:spcAft>
                <a:spcPts val="142"/>
              </a:spcAft>
              <a:buClr>
                <a:srgbClr val="000000"/>
              </a:buClr>
              <a:buSzPct val="45000"/>
              <a:buFont typeface="Wingdings" charset="2"/>
              <a:buChar char=""/>
              <a:tabLst>
                <a:tab algn="l" pos="408240"/>
              </a:tabLst>
            </a:pPr>
            <a:r>
              <a:rPr b="1" lang="en-US" sz="1600" spc="-1" strike="noStrike">
                <a:latin typeface="Arial"/>
                <a:ea typeface="Source Han Sans CN"/>
              </a:rPr>
              <a:t>Magnetic positioning (Magnetic positioning)</a:t>
            </a:r>
            <a:endParaRPr b="0" lang="en-US" sz="1600" spc="-1" strike="noStrike">
              <a:solidFill>
                <a:srgbClr val="000000"/>
              </a:solidFill>
              <a:latin typeface="Arial"/>
            </a:endParaRPr>
          </a:p>
          <a:p>
            <a:pPr marL="216000" indent="-216000">
              <a:lnSpc>
                <a:spcPct val="100000"/>
              </a:lnSpc>
              <a:spcBef>
                <a:spcPts val="340"/>
              </a:spcBef>
              <a:spcAft>
                <a:spcPts val="142"/>
              </a:spcAft>
              <a:buClr>
                <a:srgbClr val="000000"/>
              </a:buClr>
              <a:buSzPct val="45000"/>
              <a:buFont typeface="Wingdings" charset="2"/>
              <a:buChar char=""/>
              <a:tabLst>
                <a:tab algn="l" pos="408240"/>
              </a:tabLst>
            </a:pPr>
            <a:r>
              <a:rPr b="0" lang="en-US" sz="1600" spc="-1" strike="noStrike">
                <a:latin typeface="Arial"/>
                <a:ea typeface="Source Han Sans CN"/>
              </a:rPr>
              <a:t>Decoding location coordinates from visual markers. Markers are placed at specific locations throughout a venue, each marker encoding that location's coordinates: latitude, longitude and height off the floor. </a:t>
            </a:r>
            <a:endParaRPr b="0" lang="en-US" sz="1600" spc="-1" strike="noStrike">
              <a:solidFill>
                <a:srgbClr val="000000"/>
              </a:solidFill>
              <a:latin typeface="Arial"/>
            </a:endParaRPr>
          </a:p>
          <a:p>
            <a:pPr marL="216000" indent="-216000">
              <a:lnSpc>
                <a:spcPct val="100000"/>
              </a:lnSpc>
              <a:spcBef>
                <a:spcPts val="340"/>
              </a:spcBef>
              <a:spcAft>
                <a:spcPts val="142"/>
              </a:spcAft>
              <a:buClr>
                <a:srgbClr val="000000"/>
              </a:buClr>
              <a:buSzPct val="45000"/>
              <a:buFont typeface="Wingdings" charset="2"/>
              <a:buChar char=""/>
              <a:tabLst>
                <a:tab algn="l" pos="408240"/>
              </a:tabLst>
            </a:pPr>
            <a:r>
              <a:rPr b="1" lang="en-US" sz="1600" spc="-1" strike="noStrike">
                <a:latin typeface="Arial"/>
                <a:ea typeface="Source Han Sans CN"/>
              </a:rPr>
              <a:t>Radio-frequency identification (might be very useful, need to learn more about it)</a:t>
            </a:r>
            <a:endParaRPr b="0" lang="en-US" sz="1600" spc="-1" strike="noStrike">
              <a:solidFill>
                <a:srgbClr val="000000"/>
              </a:solidFill>
              <a:latin typeface="Arial"/>
            </a:endParaRPr>
          </a:p>
          <a:p>
            <a:pPr marL="216000" indent="-216000">
              <a:lnSpc>
                <a:spcPct val="100000"/>
              </a:lnSpc>
              <a:spcBef>
                <a:spcPts val="340"/>
              </a:spcBef>
              <a:spcAft>
                <a:spcPts val="142"/>
              </a:spcAft>
              <a:buClr>
                <a:srgbClr val="000000"/>
              </a:buClr>
              <a:buSzPct val="45000"/>
              <a:buFont typeface="Wingdings" charset="2"/>
              <a:buChar char=""/>
              <a:tabLst>
                <a:tab algn="l" pos="408240"/>
              </a:tabLst>
            </a:pPr>
            <a:r>
              <a:rPr b="0" lang="en-US" sz="1600" spc="-1" strike="noStrike">
                <a:latin typeface="Arial"/>
                <a:ea typeface="Source Han Sans CN"/>
              </a:rPr>
              <a:t>Shape of a person (heigh, shoulder width etc.)</a:t>
            </a:r>
            <a:endParaRPr b="0" lang="en-US" sz="1600" spc="-1" strike="noStrike">
              <a:solidFill>
                <a:srgbClr val="000000"/>
              </a:solidFill>
              <a:latin typeface="Arial"/>
            </a:endParaRPr>
          </a:p>
          <a:p>
            <a:pPr marL="216000" indent="-216000">
              <a:lnSpc>
                <a:spcPct val="100000"/>
              </a:lnSpc>
              <a:spcBef>
                <a:spcPts val="340"/>
              </a:spcBef>
              <a:spcAft>
                <a:spcPts val="142"/>
              </a:spcAft>
              <a:buClr>
                <a:srgbClr val="000000"/>
              </a:buClr>
              <a:buSzPct val="45000"/>
              <a:buFont typeface="Wingdings" charset="2"/>
              <a:buChar char=""/>
              <a:tabLst>
                <a:tab algn="l" pos="408240"/>
              </a:tabLst>
            </a:pPr>
            <a:r>
              <a:rPr b="1" lang="en-US" sz="1600" spc="-1" strike="noStrike">
                <a:latin typeface="Arial"/>
                <a:ea typeface="Source Han Sans CN"/>
              </a:rPr>
              <a:t>Combination of Wi-Fi, Bluetooth, outputs from gyroscope, compass, altimeter and accelerometer</a:t>
            </a:r>
            <a:endParaRPr b="0" lang="en-US" sz="1600" spc="-1" strike="noStrike">
              <a:solidFill>
                <a:srgbClr val="000000"/>
              </a:solidFill>
              <a:latin typeface="Arial"/>
            </a:endParaRPr>
          </a:p>
          <a:p>
            <a:pPr lvl="1" marL="432000" indent="-216000">
              <a:lnSpc>
                <a:spcPct val="100000"/>
              </a:lnSpc>
              <a:spcBef>
                <a:spcPts val="340"/>
              </a:spcBef>
              <a:spcAft>
                <a:spcPts val="142"/>
              </a:spcAft>
              <a:buClr>
                <a:srgbClr val="000000"/>
              </a:buClr>
              <a:buSzPct val="45000"/>
              <a:buFont typeface="Wingdings" charset="2"/>
              <a:buChar char=""/>
              <a:tabLst>
                <a:tab algn="l" pos="408240"/>
              </a:tabLst>
            </a:pPr>
            <a:endParaRPr b="0" lang="en-US" sz="1600" spc="-1" strike="noStrike">
              <a:solidFill>
                <a:srgbClr val="000000"/>
              </a:solidFill>
              <a:latin typeface="Arial"/>
            </a:endParaRPr>
          </a:p>
          <a:p>
            <a:pPr lvl="1" marL="432000" indent="-216000">
              <a:lnSpc>
                <a:spcPct val="100000"/>
              </a:lnSpc>
              <a:spcBef>
                <a:spcPts val="340"/>
              </a:spcBef>
              <a:spcAft>
                <a:spcPts val="142"/>
              </a:spcAft>
              <a:buClr>
                <a:srgbClr val="000000"/>
              </a:buClr>
              <a:buSzPct val="45000"/>
              <a:buFont typeface="Wingdings" charset="2"/>
              <a:buChar char=""/>
              <a:tabLst>
                <a:tab algn="l" pos="408240"/>
              </a:tabLst>
            </a:pPr>
            <a:r>
              <a:rPr b="1" lang="en-US" sz="1600" spc="-1" strike="noStrike">
                <a:latin typeface="Arial"/>
                <a:ea typeface="Source Han Sans CN"/>
              </a:rPr>
              <a:t>P.S. Bold cases are the most interesting</a:t>
            </a:r>
            <a:endParaRPr b="0" lang="en-US" sz="1600" spc="-1" strike="noStrike">
              <a:solidFill>
                <a:srgbClr val="000000"/>
              </a:solidFill>
              <a:latin typeface="Arial"/>
            </a:endParaRPr>
          </a:p>
          <a:p>
            <a:endParaRPr b="0" lang="en-US" sz="1600" spc="-1" strike="noStrike">
              <a:solidFill>
                <a:srgbClr val="000000"/>
              </a:solidFill>
              <a:latin typeface="Arial"/>
            </a:endParaRPr>
          </a:p>
          <a:p>
            <a:endParaRPr b="0" lang="en-US"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
          <p:cNvSpPr txBox="1"/>
          <p:nvPr/>
        </p:nvSpPr>
        <p:spPr>
          <a:xfrm>
            <a:off x="4286880" y="2413080"/>
            <a:ext cx="4088160" cy="1038600"/>
          </a:xfrm>
          <a:prstGeom prst="rect">
            <a:avLst/>
          </a:prstGeom>
          <a:noFill/>
          <a:ln w="0">
            <a:noFill/>
          </a:ln>
        </p:spPr>
        <p:txBody>
          <a:bodyPr lIns="90000" rIns="90000" tIns="45000" bIns="45000" anchor="t">
            <a:noAutofit/>
          </a:bodyPr>
          <a:p>
            <a:r>
              <a:rPr b="0" lang="en-US" sz="3200" spc="-1" strike="noStrike">
                <a:solidFill>
                  <a:srgbClr val="000000"/>
                </a:solidFill>
                <a:latin typeface="Calibri"/>
              </a:rPr>
              <a:t>Scenario examples</a:t>
            </a:r>
            <a:endParaRPr b="0" lang="en-US" sz="3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35" name="" descr=""/>
          <p:cNvPicPr/>
          <p:nvPr/>
        </p:nvPicPr>
        <p:blipFill>
          <a:blip r:embed="rId1"/>
          <a:stretch/>
        </p:blipFill>
        <p:spPr>
          <a:xfrm>
            <a:off x="87120" y="101520"/>
            <a:ext cx="8858160" cy="6643440"/>
          </a:xfrm>
          <a:prstGeom prst="rect">
            <a:avLst/>
          </a:prstGeom>
          <a:ln w="0">
            <a:solidFill>
              <a:srgbClr val="666666"/>
            </a:solidFill>
          </a:ln>
        </p:spPr>
      </p:pic>
      <p:sp>
        <p:nvSpPr>
          <p:cNvPr id="136" name=""/>
          <p:cNvSpPr/>
          <p:nvPr/>
        </p:nvSpPr>
        <p:spPr>
          <a:xfrm>
            <a:off x="8252640" y="1930680"/>
            <a:ext cx="562680" cy="129960"/>
          </a:xfrm>
          <a:custGeom>
            <a:avLst/>
            <a:gdLst/>
            <a:ahLst/>
            <a:rect l="0" t="0" r="r" b="b"/>
            <a:pathLst>
              <a:path w="1565" h="363">
                <a:moveTo>
                  <a:pt x="1564" y="90"/>
                </a:moveTo>
                <a:lnTo>
                  <a:pt x="391" y="90"/>
                </a:lnTo>
                <a:lnTo>
                  <a:pt x="391" y="0"/>
                </a:lnTo>
                <a:lnTo>
                  <a:pt x="0" y="181"/>
                </a:lnTo>
                <a:lnTo>
                  <a:pt x="391" y="362"/>
                </a:lnTo>
                <a:lnTo>
                  <a:pt x="391" y="271"/>
                </a:lnTo>
                <a:lnTo>
                  <a:pt x="1564" y="271"/>
                </a:lnTo>
                <a:lnTo>
                  <a:pt x="1564" y="90"/>
                </a:lnTo>
              </a:path>
            </a:pathLst>
          </a:cu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37" name=""/>
          <p:cNvSpPr/>
          <p:nvPr/>
        </p:nvSpPr>
        <p:spPr>
          <a:xfrm>
            <a:off x="5992560" y="1644840"/>
            <a:ext cx="320400" cy="277200"/>
          </a:xfrm>
          <a:prstGeom prst="rect">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38" name=""/>
          <p:cNvSpPr/>
          <p:nvPr/>
        </p:nvSpPr>
        <p:spPr>
          <a:xfrm>
            <a:off x="3832920" y="1645200"/>
            <a:ext cx="320400" cy="277200"/>
          </a:xfrm>
          <a:prstGeom prst="rect">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39" name=""/>
          <p:cNvSpPr/>
          <p:nvPr/>
        </p:nvSpPr>
        <p:spPr>
          <a:xfrm>
            <a:off x="5201280" y="2041560"/>
            <a:ext cx="320400" cy="277200"/>
          </a:xfrm>
          <a:prstGeom prst="rect">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40" name=""/>
          <p:cNvSpPr txBox="1"/>
          <p:nvPr/>
        </p:nvSpPr>
        <p:spPr>
          <a:xfrm>
            <a:off x="5199120" y="1995120"/>
            <a:ext cx="30708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2</a:t>
            </a:r>
            <a:endParaRPr b="0" lang="en-US" sz="1800" spc="-1" strike="noStrike">
              <a:solidFill>
                <a:srgbClr val="000000"/>
              </a:solidFill>
              <a:latin typeface="Arial"/>
            </a:endParaRPr>
          </a:p>
        </p:txBody>
      </p:sp>
      <p:sp>
        <p:nvSpPr>
          <p:cNvPr id="141" name=""/>
          <p:cNvSpPr txBox="1"/>
          <p:nvPr/>
        </p:nvSpPr>
        <p:spPr>
          <a:xfrm>
            <a:off x="5991480" y="1599120"/>
            <a:ext cx="30708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1</a:t>
            </a:r>
            <a:endParaRPr b="0" lang="en-US" sz="1800" spc="-1" strike="noStrike">
              <a:solidFill>
                <a:srgbClr val="000000"/>
              </a:solidFill>
              <a:latin typeface="Arial"/>
            </a:endParaRPr>
          </a:p>
        </p:txBody>
      </p:sp>
      <p:sp>
        <p:nvSpPr>
          <p:cNvPr id="142" name=""/>
          <p:cNvSpPr txBox="1"/>
          <p:nvPr/>
        </p:nvSpPr>
        <p:spPr>
          <a:xfrm>
            <a:off x="3831840" y="1599120"/>
            <a:ext cx="30708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3</a:t>
            </a:r>
            <a:endParaRPr b="0" lang="en-US" sz="1800" spc="-1" strike="noStrike">
              <a:solidFill>
                <a:srgbClr val="000000"/>
              </a:solidFill>
              <a:latin typeface="Arial"/>
            </a:endParaRPr>
          </a:p>
        </p:txBody>
      </p:sp>
      <p:sp>
        <p:nvSpPr>
          <p:cNvPr id="143" name=""/>
          <p:cNvSpPr/>
          <p:nvPr/>
        </p:nvSpPr>
        <p:spPr>
          <a:xfrm>
            <a:off x="6636600" y="1853640"/>
            <a:ext cx="628920" cy="380160"/>
          </a:xfrm>
          <a:custGeom>
            <a:avLst/>
            <a:gdLst/>
            <a:ah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44" name=""/>
          <p:cNvSpPr/>
          <p:nvPr/>
        </p:nvSpPr>
        <p:spPr>
          <a:xfrm>
            <a:off x="9161640" y="961920"/>
            <a:ext cx="320400" cy="277200"/>
          </a:xfrm>
          <a:prstGeom prst="rect">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45" name=""/>
          <p:cNvSpPr/>
          <p:nvPr/>
        </p:nvSpPr>
        <p:spPr>
          <a:xfrm>
            <a:off x="9113400" y="1355040"/>
            <a:ext cx="394920" cy="248040"/>
          </a:xfrm>
          <a:custGeom>
            <a:avLst/>
            <a:gdLst/>
            <a:ah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46" name=""/>
          <p:cNvSpPr txBox="1"/>
          <p:nvPr/>
        </p:nvSpPr>
        <p:spPr>
          <a:xfrm>
            <a:off x="9527760" y="1302840"/>
            <a:ext cx="2332440" cy="937080"/>
          </a:xfrm>
          <a:prstGeom prst="rect">
            <a:avLst/>
          </a:prstGeom>
          <a:noFill/>
          <a:ln w="0">
            <a:noFill/>
          </a:ln>
        </p:spPr>
        <p:txBody>
          <a:bodyPr lIns="90000" rIns="90000" tIns="45000" bIns="45000" anchor="t">
            <a:noAutofit/>
          </a:bodyPr>
          <a:p>
            <a:pPr>
              <a:lnSpc>
                <a:spcPct val="100000"/>
              </a:lnSpc>
            </a:pPr>
            <a:r>
              <a:rPr b="0" lang="en-US" sz="1500" spc="-1" strike="noStrike">
                <a:solidFill>
                  <a:srgbClr val="000000"/>
                </a:solidFill>
                <a:latin typeface="Arial"/>
              </a:rPr>
              <a:t>identification of a person at the entrance (using methods described on 5</a:t>
            </a:r>
            <a:r>
              <a:rPr b="0" lang="en-US" sz="1500" spc="-1" strike="noStrike" baseline="14000000">
                <a:solidFill>
                  <a:srgbClr val="000000"/>
                </a:solidFill>
                <a:latin typeface="Arial"/>
              </a:rPr>
              <a:t>th</a:t>
            </a:r>
            <a:r>
              <a:rPr b="0" lang="en-US" sz="1500" spc="-1" strike="noStrike">
                <a:solidFill>
                  <a:srgbClr val="000000"/>
                </a:solidFill>
                <a:latin typeface="Arial"/>
              </a:rPr>
              <a:t> slide)</a:t>
            </a:r>
            <a:endParaRPr b="0" lang="en-US" sz="1500" spc="-1" strike="noStrike">
              <a:solidFill>
                <a:srgbClr val="000000"/>
              </a:solidFill>
              <a:latin typeface="Arial"/>
            </a:endParaRPr>
          </a:p>
        </p:txBody>
      </p:sp>
      <p:sp>
        <p:nvSpPr>
          <p:cNvPr id="147" name=""/>
          <p:cNvSpPr txBox="1"/>
          <p:nvPr/>
        </p:nvSpPr>
        <p:spPr>
          <a:xfrm>
            <a:off x="9527760" y="918000"/>
            <a:ext cx="1329840" cy="384840"/>
          </a:xfrm>
          <a:prstGeom prst="rect">
            <a:avLst/>
          </a:prstGeom>
          <a:noFill/>
          <a:ln w="0">
            <a:noFill/>
          </a:ln>
        </p:spPr>
        <p:txBody>
          <a:bodyPr lIns="90000" rIns="90000" tIns="45000" bIns="45000" anchor="t">
            <a:noAutofit/>
          </a:bodyPr>
          <a:p>
            <a:r>
              <a:rPr b="0" lang="en-US" sz="1600" spc="-1" strike="noStrike">
                <a:solidFill>
                  <a:srgbClr val="000000"/>
                </a:solidFill>
                <a:latin typeface="Arial"/>
              </a:rPr>
              <a:t>camera</a:t>
            </a:r>
            <a:endParaRPr b="0" lang="en-US" sz="1600" spc="-1" strike="noStrike">
              <a:solidFill>
                <a:srgbClr val="000000"/>
              </a:solidFill>
              <a:latin typeface="Arial"/>
            </a:endParaRPr>
          </a:p>
        </p:txBody>
      </p:sp>
      <p:sp>
        <p:nvSpPr>
          <p:cNvPr id="148" name=""/>
          <p:cNvSpPr/>
          <p:nvPr/>
        </p:nvSpPr>
        <p:spPr>
          <a:xfrm>
            <a:off x="6029640" y="3301920"/>
            <a:ext cx="320400" cy="277200"/>
          </a:xfrm>
          <a:prstGeom prst="rect">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49" name=""/>
          <p:cNvSpPr txBox="1"/>
          <p:nvPr/>
        </p:nvSpPr>
        <p:spPr>
          <a:xfrm>
            <a:off x="6027480" y="3255120"/>
            <a:ext cx="30708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4</a:t>
            </a:r>
            <a:endParaRPr b="0" lang="en-US" sz="1800" spc="-1" strike="noStrike">
              <a:solidFill>
                <a:srgbClr val="000000"/>
              </a:solidFill>
              <a:latin typeface="Arial"/>
            </a:endParaRPr>
          </a:p>
        </p:txBody>
      </p:sp>
      <p:sp>
        <p:nvSpPr>
          <p:cNvPr id="150" name=""/>
          <p:cNvSpPr/>
          <p:nvPr/>
        </p:nvSpPr>
        <p:spPr>
          <a:xfrm>
            <a:off x="8972640" y="2650680"/>
            <a:ext cx="562680" cy="129960"/>
          </a:xfrm>
          <a:custGeom>
            <a:avLst/>
            <a:gdLst/>
            <a:ahLst/>
            <a:rect l="0" t="0" r="r" b="b"/>
            <a:pathLst>
              <a:path w="1565" h="363">
                <a:moveTo>
                  <a:pt x="1564" y="90"/>
                </a:moveTo>
                <a:lnTo>
                  <a:pt x="391" y="90"/>
                </a:lnTo>
                <a:lnTo>
                  <a:pt x="391" y="0"/>
                </a:lnTo>
                <a:lnTo>
                  <a:pt x="0" y="181"/>
                </a:lnTo>
                <a:lnTo>
                  <a:pt x="391" y="362"/>
                </a:lnTo>
                <a:lnTo>
                  <a:pt x="391" y="271"/>
                </a:lnTo>
                <a:lnTo>
                  <a:pt x="1564" y="271"/>
                </a:lnTo>
                <a:lnTo>
                  <a:pt x="1564" y="90"/>
                </a:lnTo>
              </a:path>
            </a:pathLst>
          </a:cu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51" name=""/>
          <p:cNvSpPr txBox="1"/>
          <p:nvPr/>
        </p:nvSpPr>
        <p:spPr>
          <a:xfrm>
            <a:off x="9527760" y="2430360"/>
            <a:ext cx="1329840" cy="572040"/>
          </a:xfrm>
          <a:prstGeom prst="rect">
            <a:avLst/>
          </a:prstGeom>
          <a:noFill/>
          <a:ln w="0">
            <a:noFill/>
          </a:ln>
        </p:spPr>
        <p:txBody>
          <a:bodyPr lIns="90000" rIns="90000" tIns="45000" bIns="45000" anchor="t">
            <a:noAutofit/>
          </a:bodyPr>
          <a:p>
            <a:r>
              <a:rPr b="0" lang="en-US" sz="1600" spc="-1" strike="noStrike">
                <a:solidFill>
                  <a:srgbClr val="000000"/>
                </a:solidFill>
                <a:latin typeface="Arial"/>
              </a:rPr>
              <a:t>entrance</a:t>
            </a:r>
            <a:r>
              <a:rPr b="0" lang="en-US" sz="1800" spc="-1" strike="noStrike">
                <a:solidFill>
                  <a:srgbClr val="000000"/>
                </a:solidFill>
                <a:latin typeface="Arial"/>
              </a:rPr>
              <a:t> </a:t>
            </a:r>
            <a:r>
              <a:rPr b="0" lang="en-US" sz="1600" spc="-1" strike="noStrike">
                <a:solidFill>
                  <a:srgbClr val="000000"/>
                </a:solidFill>
                <a:latin typeface="Arial"/>
              </a:rPr>
              <a:t>door</a:t>
            </a:r>
            <a:endParaRPr b="0" lang="en-US" sz="1600" spc="-1" strike="noStrike">
              <a:solidFill>
                <a:srgbClr val="000000"/>
              </a:solidFill>
              <a:latin typeface="Arial"/>
            </a:endParaRPr>
          </a:p>
        </p:txBody>
      </p:sp>
      <p:sp>
        <p:nvSpPr>
          <p:cNvPr id="152" name=""/>
          <p:cNvSpPr/>
          <p:nvPr/>
        </p:nvSpPr>
        <p:spPr>
          <a:xfrm>
            <a:off x="7302960" y="1792440"/>
            <a:ext cx="233640" cy="225360"/>
          </a:xfrm>
          <a:prstGeom prst="smileyFace">
            <a:avLst>
              <a:gd name="adj" fmla="val 9282"/>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
        <p:nvSpPr>
          <p:cNvPr id="153" name=""/>
          <p:cNvSpPr/>
          <p:nvPr/>
        </p:nvSpPr>
        <p:spPr>
          <a:xfrm>
            <a:off x="6259320" y="1828800"/>
            <a:ext cx="233640" cy="225360"/>
          </a:xfrm>
          <a:prstGeom prst="smileyFace">
            <a:avLst>
              <a:gd name="adj" fmla="val 9282"/>
            </a:avLst>
          </a:pr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cxnSp>
        <p:nvCxnSpPr>
          <p:cNvPr id="154" name=""/>
          <p:cNvCxnSpPr/>
          <p:nvPr/>
        </p:nvCxnSpPr>
        <p:spPr>
          <a:xfrm>
            <a:off x="0" y="0"/>
            <a:ext cx="360" cy="360"/>
          </a:xfrm>
          <a:prstGeom prst="line">
            <a:avLst/>
          </a:prstGeom>
          <a:ln w="0">
            <a:solidFill>
              <a:srgbClr val="666666"/>
            </a:solidFill>
          </a:ln>
        </p:spPr>
      </p:cxnSp>
      <p:sp>
        <p:nvSpPr>
          <p:cNvPr id="155" name=""/>
          <p:cNvSpPr txBox="1"/>
          <p:nvPr/>
        </p:nvSpPr>
        <p:spPr>
          <a:xfrm>
            <a:off x="8942040" y="138240"/>
            <a:ext cx="3440160" cy="753480"/>
          </a:xfrm>
          <a:prstGeom prst="rect">
            <a:avLst/>
          </a:prstGeom>
          <a:noFill/>
          <a:ln w="0">
            <a:noFill/>
          </a:ln>
        </p:spPr>
        <p:txBody>
          <a:bodyPr lIns="90000" rIns="90000" tIns="45000" bIns="45000" anchor="t">
            <a:noAutofit/>
          </a:bodyPr>
          <a:p>
            <a:r>
              <a:rPr b="0" lang="en-US" sz="1500" spc="-1" strike="noStrike">
                <a:solidFill>
                  <a:srgbClr val="000000"/>
                </a:solidFill>
                <a:latin typeface="Calibri"/>
              </a:rPr>
              <a:t>Scenario 1 </a:t>
            </a:r>
            <a:endParaRPr b="0" lang="en-US" sz="1500" spc="-1" strike="noStrike">
              <a:solidFill>
                <a:srgbClr val="000000"/>
              </a:solidFill>
              <a:latin typeface="Arial"/>
            </a:endParaRPr>
          </a:p>
          <a:p>
            <a:r>
              <a:rPr b="0" lang="en-US" sz="1500" spc="-1" strike="noStrike">
                <a:solidFill>
                  <a:srgbClr val="000000"/>
                </a:solidFill>
                <a:latin typeface="Calibri"/>
              </a:rPr>
              <a:t>(indoor tracking and monitoring)</a:t>
            </a:r>
            <a:endParaRPr b="0" lang="en-US" sz="15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 name="PlaceHolder 1"/>
          <p:cNvSpPr>
            <a:spLocks noGrp="1"/>
          </p:cNvSpPr>
          <p:nvPr>
            <p:ph/>
          </p:nvPr>
        </p:nvSpPr>
        <p:spPr>
          <a:xfrm>
            <a:off x="838080" y="1825560"/>
            <a:ext cx="10515240" cy="4350960"/>
          </a:xfrm>
          <a:prstGeom prst="rect">
            <a:avLst/>
          </a:prstGeom>
          <a:noFill/>
          <a:ln w="0">
            <a:noFill/>
          </a:ln>
        </p:spPr>
        <p:txBody>
          <a:bodyPr anchor="t">
            <a:noAutofit/>
          </a:bodyPr>
          <a:p>
            <a:pPr marL="228600" indent="-228600">
              <a:spcBef>
                <a:spcPts val="1417"/>
              </a:spcBef>
              <a:buClr>
                <a:srgbClr val="000000"/>
              </a:buClr>
              <a:buFont typeface="Arial"/>
              <a:buChar char="•"/>
            </a:pPr>
            <a:r>
              <a:rPr b="0" lang="en-US" sz="2000" spc="-1" strike="noStrike">
                <a:solidFill>
                  <a:srgbClr val="000000"/>
                </a:solidFill>
                <a:latin typeface="Calibri"/>
              </a:rPr>
              <a:t>Person comes to the building (</a:t>
            </a:r>
            <a:r>
              <a:rPr b="0" lang="en-US" sz="2000" spc="-1" strike="noStrike">
                <a:solidFill>
                  <a:srgbClr val="000000"/>
                </a:solidFill>
                <a:latin typeface="Calibri"/>
              </a:rPr>
              <a:t>	</a:t>
            </a:r>
            <a:r>
              <a:rPr b="0" lang="en-US" sz="2000" spc="-1" strike="noStrike">
                <a:solidFill>
                  <a:srgbClr val="000000"/>
                </a:solidFill>
                <a:latin typeface="Calibri"/>
              </a:rPr>
              <a:t>	</a:t>
            </a:r>
            <a:r>
              <a:rPr b="0" lang="en-US" sz="2000" spc="-1" strike="noStrike">
                <a:solidFill>
                  <a:srgbClr val="000000"/>
                </a:solidFill>
                <a:latin typeface="Calibri"/>
              </a:rPr>
              <a:t>)</a:t>
            </a:r>
            <a:endParaRPr b="0" lang="en-US" sz="2000" spc="-1" strike="noStrike">
              <a:solidFill>
                <a:srgbClr val="000000"/>
              </a:solidFill>
              <a:latin typeface="Calibri"/>
            </a:endParaRPr>
          </a:p>
          <a:p>
            <a:pPr marL="228600" indent="-228600">
              <a:spcBef>
                <a:spcPts val="1417"/>
              </a:spcBef>
              <a:buClr>
                <a:srgbClr val="000000"/>
              </a:buClr>
              <a:buFont typeface="Arial"/>
              <a:buChar char="•"/>
            </a:pPr>
            <a:r>
              <a:rPr b="0" lang="en-US" sz="2000" spc="-1" strike="noStrike">
                <a:solidFill>
                  <a:srgbClr val="000000"/>
                </a:solidFill>
                <a:latin typeface="Calibri"/>
              </a:rPr>
              <a:t>He is using his isic card or smartphone (NFC) to open the door and identify himself</a:t>
            </a:r>
            <a:endParaRPr b="0" lang="en-US" sz="2000" spc="-1" strike="noStrike">
              <a:solidFill>
                <a:srgbClr val="000000"/>
              </a:solidFill>
              <a:latin typeface="Calibri"/>
            </a:endParaRPr>
          </a:p>
          <a:p>
            <a:pPr marL="228600" indent="-228600">
              <a:spcBef>
                <a:spcPts val="1417"/>
              </a:spcBef>
              <a:buClr>
                <a:srgbClr val="000000"/>
              </a:buClr>
              <a:buFont typeface="Arial"/>
              <a:buChar char="•"/>
            </a:pPr>
            <a:r>
              <a:rPr b="0" lang="en-US" sz="2000" spc="-1" strike="noStrike">
                <a:solidFill>
                  <a:srgbClr val="000000"/>
                </a:solidFill>
                <a:latin typeface="Calibri"/>
              </a:rPr>
              <a:t>After this step, person enters inside the building and system recognizes him using Camera 1. By this step system could start tracking the person (his route). Thanks to the previous step (identification via isic or phone), recognition becomes more accurate</a:t>
            </a:r>
            <a:endParaRPr b="0" lang="en-US" sz="2000" spc="-1" strike="noStrike">
              <a:solidFill>
                <a:srgbClr val="000000"/>
              </a:solidFill>
              <a:latin typeface="Calibri"/>
            </a:endParaRPr>
          </a:p>
          <a:p>
            <a:pPr marL="228600" indent="-228600">
              <a:spcBef>
                <a:spcPts val="1417"/>
              </a:spcBef>
              <a:buClr>
                <a:srgbClr val="000000"/>
              </a:buClr>
              <a:buFont typeface="Arial"/>
              <a:buChar char="•"/>
            </a:pPr>
            <a:r>
              <a:rPr b="0" lang="en-US" sz="2000" spc="-1" strike="noStrike">
                <a:solidFill>
                  <a:srgbClr val="000000"/>
                </a:solidFill>
                <a:latin typeface="Calibri"/>
              </a:rPr>
              <a:t>Then we track his routes using cameras 2, 3 and 4 or other sensors described on 6</a:t>
            </a:r>
            <a:r>
              <a:rPr b="0" lang="en-US" sz="2000" spc="-1" strike="noStrike" baseline="14000000">
                <a:solidFill>
                  <a:srgbClr val="000000"/>
                </a:solidFill>
                <a:latin typeface="Calibri"/>
              </a:rPr>
              <a:t>th</a:t>
            </a:r>
            <a:r>
              <a:rPr b="0" lang="en-US" sz="2000" spc="-1" strike="noStrike">
                <a:solidFill>
                  <a:srgbClr val="000000"/>
                </a:solidFill>
                <a:latin typeface="Calibri"/>
              </a:rPr>
              <a:t> slide</a:t>
            </a:r>
            <a:endParaRPr b="0" lang="en-US" sz="2000" spc="-1" strike="noStrike">
              <a:solidFill>
                <a:srgbClr val="000000"/>
              </a:solidFill>
              <a:latin typeface="Calibri"/>
            </a:endParaRPr>
          </a:p>
        </p:txBody>
      </p:sp>
      <p:sp>
        <p:nvSpPr>
          <p:cNvPr id="157" name=""/>
          <p:cNvSpPr txBox="1"/>
          <p:nvPr/>
        </p:nvSpPr>
        <p:spPr>
          <a:xfrm>
            <a:off x="1247040" y="561960"/>
            <a:ext cx="9767520" cy="676440"/>
          </a:xfrm>
          <a:prstGeom prst="rect">
            <a:avLst/>
          </a:prstGeom>
          <a:noFill/>
          <a:ln w="0">
            <a:noFill/>
          </a:ln>
        </p:spPr>
        <p:txBody>
          <a:bodyPr lIns="90000" rIns="90000" tIns="45000" bIns="45000" anchor="t">
            <a:noAutofit/>
          </a:bodyPr>
          <a:p>
            <a:r>
              <a:rPr b="0" lang="en-US" sz="2400" spc="-1" strike="noStrike">
                <a:solidFill>
                  <a:srgbClr val="000000"/>
                </a:solidFill>
                <a:latin typeface="Calibri"/>
              </a:rPr>
              <a:t>Scenario 1 (indoor tracking and monitoring)</a:t>
            </a:r>
            <a:endParaRPr b="0" lang="en-US" sz="2400" spc="-1" strike="noStrike">
              <a:solidFill>
                <a:srgbClr val="000000"/>
              </a:solidFill>
              <a:latin typeface="Arial"/>
            </a:endParaRPr>
          </a:p>
        </p:txBody>
      </p:sp>
      <p:sp>
        <p:nvSpPr>
          <p:cNvPr id="158" name=""/>
          <p:cNvSpPr/>
          <p:nvPr/>
        </p:nvSpPr>
        <p:spPr>
          <a:xfrm>
            <a:off x="5109120" y="1921320"/>
            <a:ext cx="562680" cy="129960"/>
          </a:xfrm>
          <a:custGeom>
            <a:avLst/>
            <a:gdLst/>
            <a:ahLst/>
            <a:rect l="0" t="0" r="r" b="b"/>
            <a:pathLst>
              <a:path w="1565" h="363">
                <a:moveTo>
                  <a:pt x="1564" y="90"/>
                </a:moveTo>
                <a:lnTo>
                  <a:pt x="391" y="90"/>
                </a:lnTo>
                <a:lnTo>
                  <a:pt x="391" y="0"/>
                </a:lnTo>
                <a:lnTo>
                  <a:pt x="0" y="181"/>
                </a:lnTo>
                <a:lnTo>
                  <a:pt x="391" y="362"/>
                </a:lnTo>
                <a:lnTo>
                  <a:pt x="391" y="271"/>
                </a:lnTo>
                <a:lnTo>
                  <a:pt x="1564" y="271"/>
                </a:lnTo>
                <a:lnTo>
                  <a:pt x="1564" y="90"/>
                </a:lnTo>
              </a:path>
            </a:pathLst>
          </a:custGeom>
          <a:gradFill rotWithShape="0">
            <a:gsLst>
              <a:gs pos="0">
                <a:srgbClr val="729fcf"/>
              </a:gs>
              <a:gs pos="100000">
                <a:srgbClr val="729fcf">
                  <a:alpha val="0"/>
                </a:srgbClr>
              </a:gs>
            </a:gsLst>
            <a:lin ang="5400000"/>
          </a:gradFill>
          <a:ln w="0">
            <a:solidFill>
              <a:srgbClr val="666666"/>
            </a:solidFill>
          </a:ln>
        </p:spPr>
        <p:style>
          <a:lnRef idx="0"/>
          <a:fillRef idx="0"/>
          <a:effectRef idx="0"/>
          <a:fontRef idx="minor"/>
        </p:style>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1438</TotalTime>
  <Application>LibreOffice/7.2.1.2$Linux_X86_64 LibreOffice_project/20$Build-2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2021-12-03T08:59:34Z</dcterms:created>
  <dc:creator>Peter Vojtáš</dc:creator>
  <dc:description/>
  <dc:language>en-US</dc:language>
  <cp:lastModifiedBy/>
  <dcterms:modified xsi:type="dcterms:W3CDTF">2021-12-10T23:35:50Z</dcterms:modified>
  <cp:revision>13</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r8>8</vt:r8>
  </property>
</Properties>
</file>